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Lst>
  <p:notesMasterIdLst>
    <p:notesMasterId r:id="rId18"/>
  </p:notesMasterIdLst>
  <p:handoutMasterIdLst>
    <p:handoutMasterId r:id="rId19"/>
  </p:handoutMasterIdLst>
  <p:sldIdLst>
    <p:sldId id="2049" r:id="rId3"/>
    <p:sldId id="2036" r:id="rId4"/>
    <p:sldId id="260" r:id="rId5"/>
    <p:sldId id="2055" r:id="rId6"/>
    <p:sldId id="2060" r:id="rId7"/>
    <p:sldId id="2064" r:id="rId8"/>
    <p:sldId id="2067" r:id="rId9"/>
    <p:sldId id="2070" r:id="rId10"/>
    <p:sldId id="2061" r:id="rId11"/>
    <p:sldId id="2052" r:id="rId12"/>
    <p:sldId id="2039" r:id="rId13"/>
    <p:sldId id="2053" r:id="rId14"/>
    <p:sldId id="2038" r:id="rId15"/>
    <p:sldId id="1965" r:id="rId16"/>
    <p:sldId id="290"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8F81FF-8ED8-4ABA-B455-46845C628E35}">
          <p14:sldIdLst>
            <p14:sldId id="2049"/>
            <p14:sldId id="2036"/>
            <p14:sldId id="260"/>
            <p14:sldId id="2055"/>
            <p14:sldId id="2060"/>
            <p14:sldId id="2064"/>
            <p14:sldId id="2067"/>
            <p14:sldId id="2070"/>
            <p14:sldId id="2061"/>
            <p14:sldId id="2052"/>
            <p14:sldId id="2039"/>
            <p14:sldId id="2053"/>
            <p14:sldId id="2038"/>
            <p14:sldId id="1965"/>
            <p14:sldId id="290"/>
          </p14:sldIdLst>
        </p14:section>
        <p14:section name="BACK UP" id="{8BC96014-EA30-4CFE-9E70-7916A57F5924}">
          <p14:sldIdLst/>
        </p14:section>
      </p14:sectionLst>
    </p:ext>
    <p:ext uri="{EFAFB233-063F-42B5-8137-9DF3F51BA10A}">
      <p15:sldGuideLst xmlns:p15="http://schemas.microsoft.com/office/powerpoint/2012/main">
        <p15:guide id="12" orient="horz" pos="4088" userDrawn="1">
          <p15:clr>
            <a:srgbClr val="A4A3A4"/>
          </p15:clr>
        </p15:guide>
        <p15:guide id="15" orient="horz" pos="2682" userDrawn="1">
          <p15:clr>
            <a:srgbClr val="A4A3A4"/>
          </p15:clr>
        </p15:guide>
        <p15:guide id="16" orient="horz" pos="2795" userDrawn="1">
          <p15:clr>
            <a:srgbClr val="A4A3A4"/>
          </p15:clr>
        </p15:guide>
        <p15:guide id="17" orient="horz" pos="3861" userDrawn="1">
          <p15:clr>
            <a:srgbClr val="A4A3A4"/>
          </p15:clr>
        </p15:guide>
        <p15:guide id="18" pos="4725" userDrawn="1">
          <p15:clr>
            <a:srgbClr val="A4A3A4"/>
          </p15:clr>
        </p15:guide>
        <p15:guide id="19" pos="4543" userDrawn="1">
          <p15:clr>
            <a:srgbClr val="A4A3A4"/>
          </p15:clr>
        </p15:guide>
        <p15:guide id="21" pos="5972" userDrawn="1">
          <p15:clr>
            <a:srgbClr val="A4A3A4"/>
          </p15:clr>
        </p15:guide>
        <p15:guide id="22" orient="horz" pos="595" userDrawn="1">
          <p15:clr>
            <a:srgbClr val="A4A3A4"/>
          </p15:clr>
        </p15:guide>
        <p15:guide id="23" orient="horz" pos="3430" userDrawn="1">
          <p15:clr>
            <a:srgbClr val="A4A3A4"/>
          </p15:clr>
        </p15:guide>
        <p15:guide id="25" orient="horz" pos="1298" userDrawn="1">
          <p15:clr>
            <a:srgbClr val="A4A3A4"/>
          </p15:clr>
        </p15:guide>
        <p15:guide id="26" pos="6221" userDrawn="1">
          <p15:clr>
            <a:srgbClr val="A4A3A4"/>
          </p15:clr>
        </p15:guide>
        <p15:guide id="27" orient="horz" pos="2636" userDrawn="1">
          <p15:clr>
            <a:srgbClr val="A4A3A4"/>
          </p15:clr>
        </p15:guide>
        <p15:guide id="28" pos="52" userDrawn="1">
          <p15:clr>
            <a:srgbClr val="A4A3A4"/>
          </p15:clr>
        </p15:guide>
        <p15:guide id="29" orient="horz" pos="3793" userDrawn="1">
          <p15:clr>
            <a:srgbClr val="A4A3A4"/>
          </p15:clr>
        </p15:guide>
        <p15:guide id="30" orient="horz" pos="3748" userDrawn="1">
          <p15:clr>
            <a:srgbClr val="A4A3A4"/>
          </p15:clr>
        </p15:guide>
        <p15:guide id="31" orient="horz" pos="1865" userDrawn="1">
          <p15:clr>
            <a:srgbClr val="A4A3A4"/>
          </p15:clr>
        </p15:guide>
        <p15:guide id="32" orient="horz" pos="200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3659"/>
    <a:srgbClr val="FFE86C"/>
    <a:srgbClr val="245B89"/>
    <a:srgbClr val="D9DFE3"/>
    <a:srgbClr val="E2E9ED"/>
    <a:srgbClr val="B2B3B6"/>
    <a:srgbClr val="79A0CC"/>
    <a:srgbClr val="ECECEC"/>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94" autoAdjust="0"/>
    <p:restoredTop sz="94660"/>
  </p:normalViewPr>
  <p:slideViewPr>
    <p:cSldViewPr snapToGrid="0" showGuides="1">
      <p:cViewPr varScale="1">
        <p:scale>
          <a:sx n="101" d="100"/>
          <a:sy n="101" d="100"/>
        </p:scale>
        <p:origin x="1098" y="102"/>
      </p:cViewPr>
      <p:guideLst>
        <p:guide orient="horz" pos="4088"/>
        <p:guide orient="horz" pos="2682"/>
        <p:guide orient="horz" pos="2795"/>
        <p:guide orient="horz" pos="3861"/>
        <p:guide pos="4725"/>
        <p:guide pos="4543"/>
        <p:guide pos="5972"/>
        <p:guide orient="horz" pos="595"/>
        <p:guide orient="horz" pos="3430"/>
        <p:guide orient="horz" pos="1298"/>
        <p:guide pos="6221"/>
        <p:guide orient="horz" pos="2636"/>
        <p:guide pos="52"/>
        <p:guide orient="horz" pos="3793"/>
        <p:guide orient="horz" pos="3748"/>
        <p:guide orient="horz" pos="1865"/>
        <p:guide orient="horz" pos="2001"/>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71" d="100"/>
          <a:sy n="71" d="100"/>
        </p:scale>
        <p:origin x="3246"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2958" tIns="46479" rIns="92958" bIns="46479"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2958" tIns="46479" rIns="92958" bIns="46479" rtlCol="0"/>
          <a:lstStyle>
            <a:lvl1pPr algn="r">
              <a:defRPr sz="1200"/>
            </a:lvl1pPr>
          </a:lstStyle>
          <a:p>
            <a:fld id="{83618D1D-F955-4AC8-9EBC-46535403E474}" type="datetimeFigureOut">
              <a:rPr lang="en-GB" smtClean="0"/>
              <a:t>28/09/2026</a:t>
            </a:fld>
            <a:endParaRPr lang="en-GB"/>
          </a:p>
        </p:txBody>
      </p:sp>
      <p:sp>
        <p:nvSpPr>
          <p:cNvPr id="4" name="Footer Placeholder 3"/>
          <p:cNvSpPr>
            <a:spLocks noGrp="1"/>
          </p:cNvSpPr>
          <p:nvPr>
            <p:ph type="ftr" sz="quarter" idx="2"/>
          </p:nvPr>
        </p:nvSpPr>
        <p:spPr>
          <a:xfrm>
            <a:off x="0" y="9428584"/>
            <a:ext cx="2945659" cy="498054"/>
          </a:xfrm>
          <a:prstGeom prst="rect">
            <a:avLst/>
          </a:prstGeom>
        </p:spPr>
        <p:txBody>
          <a:bodyPr vert="horz" lIns="92958" tIns="46479" rIns="92958" bIns="46479"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4"/>
          </a:xfrm>
          <a:prstGeom prst="rect">
            <a:avLst/>
          </a:prstGeom>
        </p:spPr>
        <p:txBody>
          <a:bodyPr vert="horz" lIns="92958" tIns="46479" rIns="92958" bIns="46479" rtlCol="0" anchor="b"/>
          <a:lstStyle>
            <a:lvl1pPr algn="r">
              <a:defRPr sz="1200"/>
            </a:lvl1pPr>
          </a:lstStyle>
          <a:p>
            <a:fld id="{B90C7FA0-666B-4A97-9C43-4E12ABE5FE18}" type="slidenum">
              <a:rPr lang="en-GB" smtClean="0"/>
              <a:t>‹#›</a:t>
            </a:fld>
            <a:endParaRPr lang="en-GB"/>
          </a:p>
        </p:txBody>
      </p:sp>
    </p:spTree>
    <p:extLst>
      <p:ext uri="{BB962C8B-B14F-4D97-AF65-F5344CB8AC3E}">
        <p14:creationId xmlns:p14="http://schemas.microsoft.com/office/powerpoint/2010/main" val="166949431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2958" tIns="46479" rIns="92958" bIns="46479"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2958" tIns="46479" rIns="92958" bIns="46479" rtlCol="0"/>
          <a:lstStyle>
            <a:lvl1pPr algn="r">
              <a:defRPr sz="1200"/>
            </a:lvl1pPr>
          </a:lstStyle>
          <a:p>
            <a:fld id="{77FC6E47-93A7-4CA0-BB82-90F9D559B199}" type="datetimeFigureOut">
              <a:rPr lang="en-GB" smtClean="0"/>
              <a:t>28/09/2026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2958" tIns="46479" rIns="92958" bIns="46479"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4"/>
          </a:xfrm>
          <a:prstGeom prst="rect">
            <a:avLst/>
          </a:prstGeom>
        </p:spPr>
        <p:txBody>
          <a:bodyPr vert="horz" lIns="92958" tIns="46479" rIns="92958" bIns="46479"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4"/>
          </a:xfrm>
          <a:prstGeom prst="rect">
            <a:avLst/>
          </a:prstGeom>
        </p:spPr>
        <p:txBody>
          <a:bodyPr vert="horz" lIns="92958" tIns="46479" rIns="92958" bIns="46479" rtlCol="0" anchor="b"/>
          <a:lstStyle>
            <a:lvl1pPr algn="r">
              <a:defRPr sz="1200"/>
            </a:lvl1pPr>
          </a:lstStyle>
          <a:p>
            <a:fld id="{3B53BD31-C8B1-4FCC-94C1-5B610F934EF4}" type="slidenum">
              <a:rPr lang="en-GB" smtClean="0"/>
              <a:t>‹#›</a:t>
            </a:fld>
            <a:endParaRPr lang="en-GB"/>
          </a:p>
        </p:txBody>
      </p:sp>
    </p:spTree>
    <p:extLst>
      <p:ext uri="{BB962C8B-B14F-4D97-AF65-F5344CB8AC3E}">
        <p14:creationId xmlns:p14="http://schemas.microsoft.com/office/powerpoint/2010/main" val="223819531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556000" y="2700000"/>
            <a:ext cx="7297200" cy="1440000"/>
          </a:xfrm>
        </p:spPr>
        <p:txBody>
          <a:bodyPr anchor="ctr" anchorCtr="0"/>
          <a:lstStyle>
            <a:lvl1pPr algn="ctr">
              <a:defRPr sz="3500" spc="400" baseline="0"/>
            </a:lvl1pPr>
          </a:lstStyle>
          <a:p>
            <a:r>
              <a:rPr lang="en-US" noProof="0"/>
              <a:t>Click to edit Master title style</a:t>
            </a:r>
            <a:endParaRPr lang="en-GB" noProof="0" dirty="0"/>
          </a:p>
        </p:txBody>
      </p:sp>
      <p:pic>
        <p:nvPicPr>
          <p:cNvPr id="10" name="Picture 9">
            <a:extLst>
              <a:ext uri="{FF2B5EF4-FFF2-40B4-BE49-F238E27FC236}">
                <a16:creationId xmlns:a16="http://schemas.microsoft.com/office/drawing/2014/main" id="{6074BAAA-B140-41B2-A912-F8CBB0BF160D}"/>
              </a:ext>
            </a:extLst>
          </p:cNvPr>
          <p:cNvPicPr>
            <a:picLocks noChangeAspect="1"/>
          </p:cNvPicPr>
          <p:nvPr userDrawn="1"/>
        </p:nvPicPr>
        <p:blipFill>
          <a:blip r:embed="rId2"/>
          <a:stretch>
            <a:fillRect/>
          </a:stretch>
        </p:blipFill>
        <p:spPr>
          <a:xfrm>
            <a:off x="5448900" y="774000"/>
            <a:ext cx="1295400" cy="787400"/>
          </a:xfrm>
          <a:prstGeom prst="rect">
            <a:avLst/>
          </a:prstGeom>
        </p:spPr>
      </p:pic>
      <p:sp>
        <p:nvSpPr>
          <p:cNvPr id="9" name="Text Placeholder 8">
            <a:extLst>
              <a:ext uri="{FF2B5EF4-FFF2-40B4-BE49-F238E27FC236}">
                <a16:creationId xmlns:a16="http://schemas.microsoft.com/office/drawing/2014/main" id="{A6338B0F-58F8-46EA-BB9C-2BBAFFC09833}"/>
              </a:ext>
            </a:extLst>
          </p:cNvPr>
          <p:cNvSpPr>
            <a:spLocks noGrp="1"/>
          </p:cNvSpPr>
          <p:nvPr>
            <p:ph type="body" sz="quarter" idx="13" hasCustomPrompt="1"/>
          </p:nvPr>
        </p:nvSpPr>
        <p:spPr>
          <a:xfrm>
            <a:off x="5662800" y="5904000"/>
            <a:ext cx="1080000" cy="180000"/>
          </a:xfrm>
        </p:spPr>
        <p:txBody>
          <a:bodyPr/>
          <a:lstStyle>
            <a:lvl1pPr algn="ctr">
              <a:defRPr sz="900" cap="all" spc="150" baseline="0">
                <a:latin typeface="+mn-lt"/>
              </a:defRPr>
            </a:lvl1pPr>
          </a:lstStyle>
          <a:p>
            <a:pPr lvl="0"/>
            <a:r>
              <a:rPr lang="en-US" dirty="0"/>
              <a:t>Click to edit Master date styles</a:t>
            </a:r>
            <a:endParaRPr lang="en-GB" dirty="0"/>
          </a:p>
        </p:txBody>
      </p:sp>
    </p:spTree>
    <p:extLst>
      <p:ext uri="{BB962C8B-B14F-4D97-AF65-F5344CB8AC3E}">
        <p14:creationId xmlns:p14="http://schemas.microsoft.com/office/powerpoint/2010/main" val="362196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0"/>
            <a:ext cx="11797200" cy="54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756000" y="2160000"/>
            <a:ext cx="10896250" cy="1620000"/>
          </a:xfrm>
        </p:spPr>
        <p:txBody>
          <a:bodyPr anchor="ctr" anchorCtr="0"/>
          <a:lstStyle>
            <a:lvl1pPr algn="ctr">
              <a:defRPr sz="6600" spc="600" baseline="0"/>
            </a:lvl1pPr>
          </a:lstStyle>
          <a:p>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F2DDE616-C35C-4F40-AEEE-70B95829124E}"/>
              </a:ext>
            </a:extLst>
          </p:cNvPr>
          <p:cNvCxnSpPr/>
          <p:nvPr userDrawn="1"/>
        </p:nvCxnSpPr>
        <p:spPr>
          <a:xfrm>
            <a:off x="6120000" y="5904000"/>
            <a:ext cx="0" cy="4140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935E259E-D05D-4C96-9D58-5EBE16118EBE}"/>
              </a:ext>
            </a:extLst>
          </p:cNvPr>
          <p:cNvSpPr>
            <a:spLocks noGrp="1"/>
          </p:cNvSpPr>
          <p:nvPr>
            <p:ph type="pic" sz="quarter" idx="13" hasCustomPrompt="1"/>
          </p:nvPr>
        </p:nvSpPr>
        <p:spPr>
          <a:xfrm>
            <a:off x="5058000" y="5904000"/>
            <a:ext cx="864220" cy="414337"/>
          </a:xfrm>
        </p:spPr>
        <p:txBody>
          <a:bodyPr/>
          <a:lstStyle>
            <a:lvl1pPr>
              <a:defRPr sz="1400"/>
            </a:lvl1pPr>
          </a:lstStyle>
          <a:p>
            <a:r>
              <a:rPr lang="en-GB" dirty="0"/>
              <a:t>Logo</a:t>
            </a:r>
          </a:p>
        </p:txBody>
      </p:sp>
      <p:pic>
        <p:nvPicPr>
          <p:cNvPr id="15" name="Picture 14">
            <a:extLst>
              <a:ext uri="{FF2B5EF4-FFF2-40B4-BE49-F238E27FC236}">
                <a16:creationId xmlns:a16="http://schemas.microsoft.com/office/drawing/2014/main" id="{FF3439BB-9C17-4B0D-846C-5DC456CA7AA9}"/>
              </a:ext>
            </a:extLst>
          </p:cNvPr>
          <p:cNvPicPr>
            <a:picLocks noChangeAspect="1"/>
          </p:cNvPicPr>
          <p:nvPr userDrawn="1"/>
        </p:nvPicPr>
        <p:blipFill>
          <a:blip r:embed="rId2"/>
          <a:stretch>
            <a:fillRect/>
          </a:stretch>
        </p:blipFill>
        <p:spPr>
          <a:xfrm>
            <a:off x="6246000" y="5877057"/>
            <a:ext cx="939800" cy="469900"/>
          </a:xfrm>
          <a:prstGeom prst="rect">
            <a:avLst/>
          </a:prstGeom>
        </p:spPr>
      </p:pic>
      <p:sp>
        <p:nvSpPr>
          <p:cNvPr id="16" name="Text Placeholder 15">
            <a:extLst>
              <a:ext uri="{FF2B5EF4-FFF2-40B4-BE49-F238E27FC236}">
                <a16:creationId xmlns:a16="http://schemas.microsoft.com/office/drawing/2014/main" id="{055BA936-B499-4DFE-A896-DD12B0304464}"/>
              </a:ext>
            </a:extLst>
          </p:cNvPr>
          <p:cNvSpPr>
            <a:spLocks noGrp="1"/>
          </p:cNvSpPr>
          <p:nvPr>
            <p:ph type="body" sz="quarter" idx="14" hasCustomPrompt="1"/>
          </p:nvPr>
        </p:nvSpPr>
        <p:spPr>
          <a:xfrm>
            <a:off x="2628000" y="1080000"/>
            <a:ext cx="7200000" cy="180000"/>
          </a:xfrm>
        </p:spPr>
        <p:txBody>
          <a:bodyPr/>
          <a:lstStyle>
            <a:lvl1pPr algn="ctr">
              <a:defRPr sz="800" cap="all" spc="150" baseline="0">
                <a:latin typeface="+mn-lt"/>
              </a:defRPr>
            </a:lvl1pPr>
          </a:lstStyle>
          <a:p>
            <a:pPr lvl="0"/>
            <a:r>
              <a:rPr lang="en-US" dirty="0"/>
              <a:t>Click to edit presentation title</a:t>
            </a:r>
            <a:endParaRPr lang="en-GB" dirty="0"/>
          </a:p>
        </p:txBody>
      </p:sp>
    </p:spTree>
    <p:extLst>
      <p:ext uri="{BB962C8B-B14F-4D97-AF65-F5344CB8AC3E}">
        <p14:creationId xmlns:p14="http://schemas.microsoft.com/office/powerpoint/2010/main" val="1673232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Imag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0"/>
            <a:ext cx="11797200" cy="54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8100000" y="1908000"/>
            <a:ext cx="3553200" cy="1332000"/>
          </a:xfrm>
        </p:spPr>
        <p:txBody>
          <a:bodyPr anchor="ctr" anchorCtr="0"/>
          <a:lstStyle>
            <a:lvl1pPr algn="ctr">
              <a:defRPr sz="3300" spc="350" baseline="0"/>
            </a:lvl1pPr>
          </a:lstStyle>
          <a:p>
            <a:r>
              <a:rPr lang="en-US" noProof="0"/>
              <a:t>Click to edit Master title style</a:t>
            </a:r>
            <a:endParaRPr lang="en-GB" noProof="0" dirty="0"/>
          </a:p>
        </p:txBody>
      </p:sp>
      <p:sp>
        <p:nvSpPr>
          <p:cNvPr id="5" name="Picture Placeholder 4">
            <a:extLst>
              <a:ext uri="{FF2B5EF4-FFF2-40B4-BE49-F238E27FC236}">
                <a16:creationId xmlns:a16="http://schemas.microsoft.com/office/drawing/2014/main" id="{61D5FD22-1A4B-446E-90B3-7CE92EAA049F}"/>
              </a:ext>
            </a:extLst>
          </p:cNvPr>
          <p:cNvSpPr>
            <a:spLocks noGrp="1"/>
          </p:cNvSpPr>
          <p:nvPr>
            <p:ph type="pic" sz="quarter" idx="13"/>
          </p:nvPr>
        </p:nvSpPr>
        <p:spPr>
          <a:xfrm>
            <a:off x="0" y="432000"/>
            <a:ext cx="7920000" cy="5670000"/>
          </a:xfrm>
          <a:solidFill>
            <a:schemeClr val="bg1">
              <a:lumMod val="95000"/>
            </a:schemeClr>
          </a:solidFill>
        </p:spPr>
        <p:txBody>
          <a:bodyPr/>
          <a:lstStyle/>
          <a:p>
            <a:r>
              <a:rPr lang="en-US"/>
              <a:t>Click icon to add picture</a:t>
            </a:r>
            <a:endParaRPr lang="en-GB" dirty="0"/>
          </a:p>
        </p:txBody>
      </p:sp>
      <p:sp>
        <p:nvSpPr>
          <p:cNvPr id="17" name="Text Placeholder 15">
            <a:extLst>
              <a:ext uri="{FF2B5EF4-FFF2-40B4-BE49-F238E27FC236}">
                <a16:creationId xmlns:a16="http://schemas.microsoft.com/office/drawing/2014/main" id="{3430C4D7-00E5-434B-BEEC-48F210F81FE0}"/>
              </a:ext>
            </a:extLst>
          </p:cNvPr>
          <p:cNvSpPr>
            <a:spLocks noGrp="1"/>
          </p:cNvSpPr>
          <p:nvPr>
            <p:ph type="body" sz="quarter" idx="15" hasCustomPrompt="1"/>
          </p:nvPr>
        </p:nvSpPr>
        <p:spPr>
          <a:xfrm>
            <a:off x="8100000" y="3600000"/>
            <a:ext cx="3553200" cy="180000"/>
          </a:xfrm>
        </p:spPr>
        <p:txBody>
          <a:bodyPr/>
          <a:lstStyle>
            <a:lvl1pPr algn="ctr">
              <a:defRPr sz="800" cap="all" spc="150" baseline="0">
                <a:latin typeface="+mn-lt"/>
              </a:defRPr>
            </a:lvl1pPr>
          </a:lstStyle>
          <a:p>
            <a:pPr lvl="0"/>
            <a:r>
              <a:rPr lang="en-US" dirty="0"/>
              <a:t>Click to edit presentation title</a:t>
            </a:r>
            <a:endParaRPr lang="en-GB" dirty="0"/>
          </a:p>
        </p:txBody>
      </p:sp>
      <p:sp>
        <p:nvSpPr>
          <p:cNvPr id="3" name="object 4">
            <a:extLst>
              <a:ext uri="{FF2B5EF4-FFF2-40B4-BE49-F238E27FC236}">
                <a16:creationId xmlns:a16="http://schemas.microsoft.com/office/drawing/2014/main" id="{5ED6B10A-53E0-49AD-0C0E-29F7411D58CF}"/>
              </a:ext>
            </a:extLst>
          </p:cNvPr>
          <p:cNvSpPr/>
          <p:nvPr userDrawn="1"/>
        </p:nvSpPr>
        <p:spPr>
          <a:xfrm>
            <a:off x="9899999" y="5904000"/>
            <a:ext cx="0" cy="414020"/>
          </a:xfrm>
          <a:custGeom>
            <a:avLst/>
            <a:gdLst/>
            <a:ahLst/>
            <a:cxnLst/>
            <a:rect l="l" t="t" r="r" b="b"/>
            <a:pathLst>
              <a:path h="414020">
                <a:moveTo>
                  <a:pt x="0" y="0"/>
                </a:moveTo>
                <a:lnTo>
                  <a:pt x="0" y="413994"/>
                </a:lnTo>
              </a:path>
            </a:pathLst>
          </a:custGeom>
          <a:ln w="3175">
            <a:solidFill>
              <a:srgbClr val="003658"/>
            </a:solidFill>
          </a:ln>
        </p:spPr>
        <p:txBody>
          <a:bodyPr wrap="square" lIns="0" tIns="0" rIns="0" bIns="0" rtlCol="0"/>
          <a:lstStyle/>
          <a:p>
            <a:endParaRPr/>
          </a:p>
        </p:txBody>
      </p:sp>
      <p:pic>
        <p:nvPicPr>
          <p:cNvPr id="25" name="Picture 24">
            <a:extLst>
              <a:ext uri="{FF2B5EF4-FFF2-40B4-BE49-F238E27FC236}">
                <a16:creationId xmlns:a16="http://schemas.microsoft.com/office/drawing/2014/main" id="{097F4F4A-3F46-C19B-AE5B-6930DA278F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76403" y="5920714"/>
            <a:ext cx="846000" cy="380040"/>
          </a:xfrm>
          <a:prstGeom prst="rect">
            <a:avLst/>
          </a:prstGeom>
        </p:spPr>
      </p:pic>
    </p:spTree>
    <p:extLst>
      <p:ext uri="{BB962C8B-B14F-4D97-AF65-F5344CB8AC3E}">
        <p14:creationId xmlns:p14="http://schemas.microsoft.com/office/powerpoint/2010/main" val="1380165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Tree>
    <p:extLst>
      <p:ext uri="{BB962C8B-B14F-4D97-AF65-F5344CB8AC3E}">
        <p14:creationId xmlns:p14="http://schemas.microsoft.com/office/powerpoint/2010/main" val="2492834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Intro paragraph">
    <p:spTree>
      <p:nvGrpSpPr>
        <p:cNvPr id="1" name=""/>
        <p:cNvGrpSpPr/>
        <p:nvPr/>
      </p:nvGrpSpPr>
      <p:grpSpPr>
        <a:xfrm>
          <a:off x="0" y="0"/>
          <a:ext cx="0" cy="0"/>
          <a:chOff x="0" y="0"/>
          <a:chExt cx="0" cy="0"/>
        </a:xfrm>
      </p:grpSpPr>
      <p:sp>
        <p:nvSpPr>
          <p:cNvPr id="2" name="Title 1"/>
          <p:cNvSpPr>
            <a:spLocks noGrp="1"/>
          </p:cNvSpPr>
          <p:nvPr>
            <p:ph type="title"/>
          </p:nvPr>
        </p:nvSpPr>
        <p:spPr>
          <a:xfrm>
            <a:off x="756000" y="1260000"/>
            <a:ext cx="9864000" cy="432000"/>
          </a:xfrm>
        </p:spPr>
        <p:txBody>
          <a:bodyPr/>
          <a:lstStyle>
            <a:lvl1pPr>
              <a:lnSpc>
                <a:spcPct val="100000"/>
              </a:lnSpc>
              <a:defRPr sz="2400" u="sng" cap="none" spc="0" baseline="0"/>
            </a:lvl1pPr>
          </a:lstStyle>
          <a:p>
            <a:r>
              <a:rPr lang="en-US" noProof="0"/>
              <a:t>Click to edit Master title style</a:t>
            </a:r>
            <a:endParaRPr lang="en-GB" noProof="0" dirty="0"/>
          </a:p>
        </p:txBody>
      </p:sp>
      <p:sp>
        <p:nvSpPr>
          <p:cNvPr id="3" name="Content Placeholder 2"/>
          <p:cNvSpPr>
            <a:spLocks noGrp="1"/>
          </p:cNvSpPr>
          <p:nvPr>
            <p:ph idx="1"/>
          </p:nvPr>
        </p:nvSpPr>
        <p:spPr>
          <a:xfrm>
            <a:off x="756000" y="1872000"/>
            <a:ext cx="9864000" cy="387915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4" name="Rectangle 3">
            <a:extLst>
              <a:ext uri="{FF2B5EF4-FFF2-40B4-BE49-F238E27FC236}">
                <a16:creationId xmlns:a16="http://schemas.microsoft.com/office/drawing/2014/main" id="{AD02F7FC-DB1F-41B8-8B32-70818B7D4CD3}"/>
              </a:ext>
            </a:extLst>
          </p:cNvPr>
          <p:cNvSpPr/>
          <p:nvPr userDrawn="1"/>
        </p:nvSpPr>
        <p:spPr>
          <a:xfrm>
            <a:off x="0" y="0"/>
            <a:ext cx="19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3716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a:xfrm>
            <a:off x="756000" y="1260000"/>
            <a:ext cx="2250000" cy="1980000"/>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5400000" y="1260476"/>
            <a:ext cx="6253200" cy="4490676"/>
          </a:xfrm>
        </p:spPr>
        <p:txBody>
          <a:bodyPr/>
          <a:lstStyle>
            <a:lvl1pPr marL="288000" indent="-288000">
              <a:lnSpc>
                <a:spcPct val="120000"/>
              </a:lnSpc>
              <a:spcAft>
                <a:spcPts val="1600"/>
              </a:spcAft>
              <a:buFont typeface="Times New Roman" panose="02020603050405020304" pitchFamily="18" charset="0"/>
              <a:buChar char="—"/>
              <a:defRPr sz="1800">
                <a:latin typeface="+mj-lt"/>
              </a:defRPr>
            </a:lvl1pPr>
            <a:lvl2pPr marL="0">
              <a:spcAft>
                <a:spcPts val="900"/>
              </a:spcAft>
              <a:defRPr sz="1600"/>
            </a:lvl2pPr>
            <a:lvl3pPr marL="576000">
              <a:defRPr sz="1400"/>
            </a:lvl3pPr>
            <a:lvl4pPr marL="864000">
              <a:defRPr/>
            </a:lvl4pPr>
            <a:lvl5pPr marL="108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lvl1pPr>
              <a:defRPr/>
            </a:lvl1pPr>
          </a:lstStyle>
          <a:p>
            <a:r>
              <a:rPr lang="en-GB" sz="800" dirty="0">
                <a:ea typeface="SimSun" panose="02010600030101010101" pitchFamily="2" charset="-122"/>
              </a:rPr>
              <a:t>Cybarco </a:t>
            </a:r>
            <a:r>
              <a:rPr lang="en-GB" sz="800" dirty="0" err="1">
                <a:latin typeface="SimSun" panose="02010600030101010101" pitchFamily="2" charset="-122"/>
                <a:ea typeface="SimSun" panose="02010600030101010101" pitchFamily="2" charset="-122"/>
              </a:rPr>
              <a:t>塞浦路斯第一奢华房产开发商</a:t>
            </a:r>
            <a:endParaRPr lang="en-GB" dirty="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10" name="Rectangle 9">
            <a:extLst>
              <a:ext uri="{FF2B5EF4-FFF2-40B4-BE49-F238E27FC236}">
                <a16:creationId xmlns:a16="http://schemas.microsoft.com/office/drawing/2014/main" id="{412FDA98-C0BC-403B-880A-4B61AC9A9802}"/>
              </a:ext>
            </a:extLst>
          </p:cNvPr>
          <p:cNvSpPr/>
          <p:nvPr userDrawn="1"/>
        </p:nvSpPr>
        <p:spPr>
          <a:xfrm>
            <a:off x="0" y="0"/>
            <a:ext cx="19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4994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oloured panels new">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79FA89-1D83-454B-AF74-6ECCE19BD629}"/>
              </a:ext>
            </a:extLst>
          </p:cNvPr>
          <p:cNvSpPr>
            <a:spLocks noGrp="1"/>
          </p:cNvSpPr>
          <p:nvPr>
            <p:ph type="pic" sz="quarter" idx="19"/>
          </p:nvPr>
        </p:nvSpPr>
        <p:spPr>
          <a:xfrm>
            <a:off x="0" y="0"/>
            <a:ext cx="4320000" cy="6858000"/>
          </a:xfrm>
          <a:solidFill>
            <a:schemeClr val="accent3"/>
          </a:solidFill>
        </p:spPr>
        <p:txBody>
          <a:bodyPr/>
          <a:lstStyle>
            <a:lvl1pPr>
              <a:defRPr sz="1400">
                <a:solidFill>
                  <a:schemeClr val="accent1"/>
                </a:solidFill>
              </a:defRPr>
            </a:lvl1pPr>
          </a:lstStyle>
          <a:p>
            <a:pPr lvl="0"/>
            <a:r>
              <a:rPr lang="en-US"/>
              <a:t>Click icon to add picture</a:t>
            </a:r>
            <a:endParaRPr lang="en-GB" dirty="0"/>
          </a:p>
        </p:txBody>
      </p:sp>
      <p:sp>
        <p:nvSpPr>
          <p:cNvPr id="5" name="Picture Placeholder 4">
            <a:extLst>
              <a:ext uri="{FF2B5EF4-FFF2-40B4-BE49-F238E27FC236}">
                <a16:creationId xmlns:a16="http://schemas.microsoft.com/office/drawing/2014/main" id="{3E17338F-51BA-48BA-BAE6-DEBE1E483117}"/>
              </a:ext>
            </a:extLst>
          </p:cNvPr>
          <p:cNvSpPr>
            <a:spLocks noGrp="1"/>
          </p:cNvSpPr>
          <p:nvPr>
            <p:ph type="pic" sz="quarter" idx="18"/>
          </p:nvPr>
        </p:nvSpPr>
        <p:spPr>
          <a:xfrm>
            <a:off x="2628000" y="971549"/>
            <a:ext cx="3438000" cy="5886000"/>
          </a:xfrm>
          <a:solidFill>
            <a:schemeClr val="accent1"/>
          </a:solidFill>
        </p:spPr>
        <p:txBody>
          <a:bodyPr/>
          <a:lstStyle>
            <a:lvl1pPr>
              <a:defRPr sz="1400">
                <a:solidFill>
                  <a:schemeClr val="bg1"/>
                </a:solidFill>
              </a:defRPr>
            </a:lvl1pPr>
          </a:lstStyle>
          <a:p>
            <a:pPr lvl="0"/>
            <a:r>
              <a:rPr lang="en-US"/>
              <a:t>Click icon to add picture</a:t>
            </a:r>
            <a:endParaRPr lang="en-GB" dirty="0"/>
          </a:p>
        </p:txBody>
      </p:sp>
      <p:sp>
        <p:nvSpPr>
          <p:cNvPr id="3" name="Content Placeholder 2"/>
          <p:cNvSpPr>
            <a:spLocks noGrp="1"/>
          </p:cNvSpPr>
          <p:nvPr>
            <p:ph idx="1"/>
          </p:nvPr>
        </p:nvSpPr>
        <p:spPr>
          <a:xfrm>
            <a:off x="6876000" y="1980000"/>
            <a:ext cx="4777200" cy="3769200"/>
          </a:xfrm>
        </p:spPr>
        <p:txBody>
          <a:bodyPr/>
          <a:lstStyle>
            <a:lvl1pPr marL="0" indent="-288000">
              <a:spcAft>
                <a:spcPts val="900"/>
              </a:spcAft>
              <a:buFont typeface="Times New Roman" panose="02020603050405020304" pitchFamily="18" charset="0"/>
              <a:buChar char="—"/>
              <a:defRPr sz="1600">
                <a:latin typeface="+mj-lt"/>
              </a:defRPr>
            </a:lvl1pPr>
            <a:lvl2pPr marL="576000">
              <a:spcAft>
                <a:spcPts val="900"/>
              </a:spcAft>
              <a:defRPr sz="1400"/>
            </a:lvl2pPr>
            <a:lvl3pPr marL="864000">
              <a:defRPr sz="1400"/>
            </a:lvl3pPr>
            <a:lvl4pPr marL="1152000">
              <a:defRPr/>
            </a:lvl4pPr>
            <a:lvl5pPr marL="144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2" name="Title 1"/>
          <p:cNvSpPr>
            <a:spLocks noGrp="1"/>
          </p:cNvSpPr>
          <p:nvPr>
            <p:ph type="title"/>
          </p:nvPr>
        </p:nvSpPr>
        <p:spPr>
          <a:xfrm>
            <a:off x="3204000" y="1980000"/>
            <a:ext cx="2250000" cy="1800000"/>
          </a:xfrm>
        </p:spPr>
        <p:txBody>
          <a:bodyPr/>
          <a:lstStyle>
            <a:lvl1pPr>
              <a:defRPr sz="2100">
                <a:solidFill>
                  <a:schemeClr val="bg1"/>
                </a:solidFill>
              </a:defRPr>
            </a:lvl1pPr>
          </a:lstStyle>
          <a:p>
            <a:r>
              <a:rPr lang="en-US" noProof="0"/>
              <a:t>Click to edit Master title style</a:t>
            </a:r>
            <a:endParaRPr lang="en-GB" noProof="0" dirty="0"/>
          </a:p>
        </p:txBody>
      </p:sp>
    </p:spTree>
    <p:extLst>
      <p:ext uri="{BB962C8B-B14F-4D97-AF65-F5344CB8AC3E}">
        <p14:creationId xmlns:p14="http://schemas.microsoft.com/office/powerpoint/2010/main" val="24416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coloured + image panel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79FA89-1D83-454B-AF74-6ECCE19BD629}"/>
              </a:ext>
            </a:extLst>
          </p:cNvPr>
          <p:cNvSpPr>
            <a:spLocks noGrp="1"/>
          </p:cNvSpPr>
          <p:nvPr>
            <p:ph type="pic" sz="quarter" idx="19"/>
          </p:nvPr>
        </p:nvSpPr>
        <p:spPr>
          <a:xfrm>
            <a:off x="0" y="0"/>
            <a:ext cx="43200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5" name="Picture Placeholder 4">
            <a:extLst>
              <a:ext uri="{FF2B5EF4-FFF2-40B4-BE49-F238E27FC236}">
                <a16:creationId xmlns:a16="http://schemas.microsoft.com/office/drawing/2014/main" id="{3E17338F-51BA-48BA-BAE6-DEBE1E483117}"/>
              </a:ext>
            </a:extLst>
          </p:cNvPr>
          <p:cNvSpPr>
            <a:spLocks noGrp="1"/>
          </p:cNvSpPr>
          <p:nvPr>
            <p:ph type="pic" sz="quarter" idx="18"/>
          </p:nvPr>
        </p:nvSpPr>
        <p:spPr>
          <a:xfrm>
            <a:off x="2628000" y="971549"/>
            <a:ext cx="3438000" cy="5886000"/>
          </a:xfrm>
          <a:solidFill>
            <a:schemeClr val="accent3"/>
          </a:solidFill>
        </p:spPr>
        <p:txBody>
          <a:bodyPr/>
          <a:lstStyle>
            <a:lvl1pPr>
              <a:defRPr sz="1400">
                <a:solidFill>
                  <a:schemeClr val="accent1"/>
                </a:solidFill>
              </a:defRPr>
            </a:lvl1pPr>
          </a:lstStyle>
          <a:p>
            <a:pPr lvl="0"/>
            <a:r>
              <a:rPr lang="en-US"/>
              <a:t>Click icon to add picture</a:t>
            </a:r>
            <a:endParaRPr lang="en-GB"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bg1"/>
                </a:solidFill>
              </a:defRPr>
            </a:lvl1pPr>
          </a:lstStyle>
          <a:p>
            <a:fld id="{0B868178-02AE-42FC-958D-6B8F13B60175}" type="slidenum">
              <a:rPr lang="en-GB" smtClean="0"/>
              <a:pPr/>
              <a:t>‹#›</a:t>
            </a:fld>
            <a:endParaRPr lang="en-GB" dirty="0"/>
          </a:p>
        </p:txBody>
      </p:sp>
      <p:sp>
        <p:nvSpPr>
          <p:cNvPr id="2" name="Title 1"/>
          <p:cNvSpPr>
            <a:spLocks noGrp="1"/>
          </p:cNvSpPr>
          <p:nvPr>
            <p:ph type="title"/>
          </p:nvPr>
        </p:nvSpPr>
        <p:spPr>
          <a:xfrm>
            <a:off x="3204000" y="1980000"/>
            <a:ext cx="2250000" cy="1800000"/>
          </a:xfrm>
        </p:spPr>
        <p:txBody>
          <a:bodyPr/>
          <a:lstStyle>
            <a:lvl1pPr>
              <a:defRPr sz="2100">
                <a:solidFill>
                  <a:schemeClr val="accent1"/>
                </a:solidFill>
              </a:defRPr>
            </a:lvl1pPr>
          </a:lstStyle>
          <a:p>
            <a:r>
              <a:rPr lang="en-US" noProof="0"/>
              <a:t>Click to edit Master title style</a:t>
            </a:r>
            <a:endParaRPr lang="en-GB" noProof="0" dirty="0"/>
          </a:p>
        </p:txBody>
      </p:sp>
      <p:sp>
        <p:nvSpPr>
          <p:cNvPr id="12" name="Content Placeholder 2">
            <a:extLst>
              <a:ext uri="{FF2B5EF4-FFF2-40B4-BE49-F238E27FC236}">
                <a16:creationId xmlns:a16="http://schemas.microsoft.com/office/drawing/2014/main" id="{FF854CCA-5569-434D-A62D-489A6F1793E2}"/>
              </a:ext>
            </a:extLst>
          </p:cNvPr>
          <p:cNvSpPr>
            <a:spLocks noGrp="1"/>
          </p:cNvSpPr>
          <p:nvPr>
            <p:ph idx="1"/>
          </p:nvPr>
        </p:nvSpPr>
        <p:spPr>
          <a:xfrm>
            <a:off x="6876000" y="1980000"/>
            <a:ext cx="4777200" cy="3769200"/>
          </a:xfrm>
        </p:spPr>
        <p:txBody>
          <a:bodyPr/>
          <a:lstStyle>
            <a:lvl1pPr marL="0" indent="-288000">
              <a:spcAft>
                <a:spcPts val="900"/>
              </a:spcAft>
              <a:buFont typeface="Times New Roman" panose="02020603050405020304" pitchFamily="18" charset="0"/>
              <a:buChar char="—"/>
              <a:defRPr sz="1600">
                <a:latin typeface="+mj-lt"/>
              </a:defRPr>
            </a:lvl1pPr>
            <a:lvl2pPr marL="576000">
              <a:spcAft>
                <a:spcPts val="900"/>
              </a:spcAft>
              <a:defRPr sz="1400"/>
            </a:lvl2pPr>
            <a:lvl3pPr marL="864000">
              <a:defRPr sz="1400"/>
            </a:lvl3pPr>
            <a:lvl4pPr marL="1152000">
              <a:defRPr/>
            </a:lvl4pPr>
            <a:lvl5pPr marL="144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4286027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image + text righ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31BAD3CF-7C78-4D39-B256-615BE33A12CE}"/>
              </a:ext>
            </a:extLst>
          </p:cNvPr>
          <p:cNvSpPr>
            <a:spLocks noGrp="1"/>
          </p:cNvSpPr>
          <p:nvPr>
            <p:ph type="pic" sz="quarter" idx="19"/>
          </p:nvPr>
        </p:nvSpPr>
        <p:spPr>
          <a:xfrm>
            <a:off x="0" y="0"/>
            <a:ext cx="116532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7" name="Content Placeholder 16">
            <a:extLst>
              <a:ext uri="{FF2B5EF4-FFF2-40B4-BE49-F238E27FC236}">
                <a16:creationId xmlns:a16="http://schemas.microsoft.com/office/drawing/2014/main" id="{90131EB8-2840-4086-83E2-500E47434FEB}"/>
              </a:ext>
            </a:extLst>
          </p:cNvPr>
          <p:cNvSpPr>
            <a:spLocks noGrp="1"/>
          </p:cNvSpPr>
          <p:nvPr>
            <p:ph sz="quarter" idx="17" hasCustomPrompt="1"/>
          </p:nvPr>
        </p:nvSpPr>
        <p:spPr>
          <a:xfrm>
            <a:off x="9360000" y="0"/>
            <a:ext cx="2833200" cy="5040000"/>
          </a:xfrm>
          <a:solidFill>
            <a:schemeClr val="bg1"/>
          </a:solidFill>
        </p:spPr>
        <p:txBody>
          <a:bodyPr/>
          <a:lstStyle>
            <a:lvl1pPr>
              <a:defRPr sz="1500">
                <a:solidFill>
                  <a:schemeClr val="bg1"/>
                </a:solidFill>
              </a:defRPr>
            </a:lvl1pPr>
          </a:lstStyle>
          <a:p>
            <a:pPr lvl="0"/>
            <a:r>
              <a:rPr lang="en-GB" dirty="0"/>
              <a:t> </a:t>
            </a:r>
          </a:p>
        </p:txBody>
      </p:sp>
      <p:sp>
        <p:nvSpPr>
          <p:cNvPr id="3" name="Content Placeholder 2"/>
          <p:cNvSpPr>
            <a:spLocks noGrp="1"/>
          </p:cNvSpPr>
          <p:nvPr>
            <p:ph idx="1"/>
          </p:nvPr>
        </p:nvSpPr>
        <p:spPr>
          <a:xfrm>
            <a:off x="9810000" y="2628000"/>
            <a:ext cx="1843200" cy="1908000"/>
          </a:xfrm>
        </p:spPr>
        <p:txBody>
          <a:bodyPr/>
          <a:lstStyle>
            <a:lvl1pPr marL="0" indent="0">
              <a:spcAft>
                <a:spcPts val="600"/>
              </a:spcAft>
              <a:buFont typeface="Times New Roman" panose="02020603050405020304" pitchFamily="18" charset="0"/>
              <a:buNone/>
              <a:defRPr sz="1200">
                <a:latin typeface="+mj-lt"/>
              </a:defRPr>
            </a:lvl1pPr>
            <a:lvl2pPr marL="0" indent="-180000">
              <a:spcAft>
                <a:spcPts val="600"/>
              </a:spcAft>
              <a:defRPr sz="1200"/>
            </a:lvl2pPr>
            <a:lvl3pPr marL="360000" indent="-180000">
              <a:spcAft>
                <a:spcPts val="600"/>
              </a:spcAft>
              <a:defRPr sz="1200"/>
            </a:lvl3pPr>
            <a:lvl4pPr marL="540000" indent="-180000">
              <a:spcAft>
                <a:spcPts val="600"/>
              </a:spcAft>
              <a:defRPr sz="1200"/>
            </a:lvl4pPr>
            <a:lvl5pPr marL="72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9810000" y="972000"/>
            <a:ext cx="1843200" cy="1152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9810000" y="2376000"/>
            <a:ext cx="216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2949784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image + text lef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B3046E-FE9D-4CA5-81D1-B2BA86A618D2}"/>
              </a:ext>
            </a:extLst>
          </p:cNvPr>
          <p:cNvSpPr>
            <a:spLocks noGrp="1"/>
          </p:cNvSpPr>
          <p:nvPr>
            <p:ph type="pic" sz="quarter" idx="19"/>
          </p:nvPr>
        </p:nvSpPr>
        <p:spPr>
          <a:xfrm>
            <a:off x="504000" y="0"/>
            <a:ext cx="11688000" cy="6858000"/>
          </a:xfrm>
          <a:solidFill>
            <a:schemeClr val="bg1">
              <a:lumMod val="95000"/>
            </a:schemeClr>
          </a:solidFill>
        </p:spPr>
        <p:txBody>
          <a:bodyPr/>
          <a:lstStyle>
            <a:lvl1pPr algn="ctr">
              <a:defRPr sz="1400">
                <a:solidFill>
                  <a:schemeClr val="accent1"/>
                </a:solidFill>
              </a:defRPr>
            </a:lvl1pPr>
          </a:lstStyle>
          <a:p>
            <a:pPr lvl="0"/>
            <a:r>
              <a:rPr lang="en-US"/>
              <a:t>Click icon to add picture</a:t>
            </a:r>
            <a:endParaRPr lang="en-GB" dirty="0"/>
          </a:p>
        </p:txBody>
      </p:sp>
      <p:sp>
        <p:nvSpPr>
          <p:cNvPr id="17" name="Content Placeholder 16">
            <a:extLst>
              <a:ext uri="{FF2B5EF4-FFF2-40B4-BE49-F238E27FC236}">
                <a16:creationId xmlns:a16="http://schemas.microsoft.com/office/drawing/2014/main" id="{90131EB8-2840-4086-83E2-500E47434FEB}"/>
              </a:ext>
            </a:extLst>
          </p:cNvPr>
          <p:cNvSpPr>
            <a:spLocks noGrp="1"/>
          </p:cNvSpPr>
          <p:nvPr>
            <p:ph sz="quarter" idx="17" hasCustomPrompt="1"/>
          </p:nvPr>
        </p:nvSpPr>
        <p:spPr>
          <a:xfrm>
            <a:off x="504000" y="0"/>
            <a:ext cx="2430000" cy="5040000"/>
          </a:xfrm>
          <a:solidFill>
            <a:schemeClr val="bg1"/>
          </a:solidFill>
        </p:spPr>
        <p:txBody>
          <a:bodyPr/>
          <a:lstStyle>
            <a:lvl1pPr>
              <a:defRPr sz="1500">
                <a:solidFill>
                  <a:schemeClr val="bg1"/>
                </a:solidFill>
              </a:defRPr>
            </a:lvl1pPr>
          </a:lstStyle>
          <a:p>
            <a:pPr lvl="0"/>
            <a:r>
              <a:rPr lang="en-GB" dirty="0"/>
              <a:t> </a:t>
            </a:r>
          </a:p>
        </p:txBody>
      </p:sp>
      <p:sp>
        <p:nvSpPr>
          <p:cNvPr id="3" name="Content Placeholder 2"/>
          <p:cNvSpPr>
            <a:spLocks noGrp="1"/>
          </p:cNvSpPr>
          <p:nvPr>
            <p:ph idx="1"/>
          </p:nvPr>
        </p:nvSpPr>
        <p:spPr>
          <a:xfrm>
            <a:off x="756000" y="2628000"/>
            <a:ext cx="1843200" cy="1908000"/>
          </a:xfrm>
        </p:spPr>
        <p:txBody>
          <a:bodyPr/>
          <a:lstStyle>
            <a:lvl1pPr marL="0" indent="0">
              <a:spcAft>
                <a:spcPts val="600"/>
              </a:spcAft>
              <a:buFont typeface="Times New Roman" panose="02020603050405020304" pitchFamily="18" charset="0"/>
              <a:buNone/>
              <a:defRPr sz="1200">
                <a:latin typeface="+mj-lt"/>
              </a:defRPr>
            </a:lvl1pPr>
            <a:lvl2pPr marL="0" indent="-180000">
              <a:spcAft>
                <a:spcPts val="600"/>
              </a:spcAft>
              <a:defRPr sz="1200"/>
            </a:lvl2pPr>
            <a:lvl3pPr marL="360000" indent="-180000">
              <a:spcAft>
                <a:spcPts val="600"/>
              </a:spcAft>
              <a:defRPr sz="1200"/>
            </a:lvl3pPr>
            <a:lvl4pPr marL="540000" indent="-180000">
              <a:spcAft>
                <a:spcPts val="600"/>
              </a:spcAft>
              <a:defRPr sz="1200"/>
            </a:lvl4pPr>
            <a:lvl5pPr marL="72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756000" y="972000"/>
            <a:ext cx="1843200" cy="1152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264808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f image + text left">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33E33BDF-86BF-4B30-A94F-45FFC1547F94}"/>
              </a:ext>
            </a:extLst>
          </p:cNvPr>
          <p:cNvSpPr>
            <a:spLocks noGrp="1"/>
          </p:cNvSpPr>
          <p:nvPr>
            <p:ph type="pic" sz="quarter" idx="20"/>
          </p:nvPr>
        </p:nvSpPr>
        <p:spPr>
          <a:xfrm>
            <a:off x="4435200" y="0"/>
            <a:ext cx="77580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
        <p:nvSpPr>
          <p:cNvPr id="11" name="Content Placeholder 2">
            <a:extLst>
              <a:ext uri="{FF2B5EF4-FFF2-40B4-BE49-F238E27FC236}">
                <a16:creationId xmlns:a16="http://schemas.microsoft.com/office/drawing/2014/main" id="{600CE211-D95A-4B3D-BC98-47502298A805}"/>
              </a:ext>
            </a:extLst>
          </p:cNvPr>
          <p:cNvSpPr>
            <a:spLocks noGrp="1"/>
          </p:cNvSpPr>
          <p:nvPr>
            <p:ph idx="1"/>
          </p:nvPr>
        </p:nvSpPr>
        <p:spPr>
          <a:xfrm>
            <a:off x="756000" y="2628000"/>
            <a:ext cx="2880000" cy="2880000"/>
          </a:xfrm>
        </p:spPr>
        <p:txBody>
          <a:bodyPr/>
          <a:lstStyle>
            <a:lvl1pPr marL="0" indent="0">
              <a:spcAft>
                <a:spcPts val="900"/>
              </a:spcAft>
              <a:buFont typeface="Times New Roman" panose="02020603050405020304" pitchFamily="18" charset="0"/>
              <a:buNone/>
              <a:defRPr sz="1250" u="sng">
                <a:latin typeface="+mj-lt"/>
              </a:defRPr>
            </a:lvl1pPr>
            <a:lvl2pPr marL="0" indent="0">
              <a:spcAft>
                <a:spcPts val="600"/>
              </a:spcAft>
              <a:buNone/>
              <a:defRPr sz="1200"/>
            </a:lvl2pPr>
            <a:lvl3pPr marL="180000" indent="-180000">
              <a:spcAft>
                <a:spcPts val="600"/>
              </a:spcAft>
              <a:defRPr sz="1200"/>
            </a:lvl3pPr>
            <a:lvl4pPr marL="360000" indent="-180000">
              <a:spcAft>
                <a:spcPts val="600"/>
              </a:spcAft>
              <a:defRPr sz="1200"/>
            </a:lvl4pPr>
            <a:lvl5pPr marL="54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2" name="Text Placeholder 4">
            <a:extLst>
              <a:ext uri="{FF2B5EF4-FFF2-40B4-BE49-F238E27FC236}">
                <a16:creationId xmlns:a16="http://schemas.microsoft.com/office/drawing/2014/main" id="{B83AE461-3321-4CBE-94B1-AD363B109695}"/>
              </a:ext>
            </a:extLst>
          </p:cNvPr>
          <p:cNvSpPr>
            <a:spLocks noGrp="1"/>
          </p:cNvSpPr>
          <p:nvPr>
            <p:ph type="body" sz="quarter" idx="19" hasCustomPrompt="1"/>
          </p:nvPr>
        </p:nvSpPr>
        <p:spPr>
          <a:xfrm>
            <a:off x="8053200" y="541338"/>
            <a:ext cx="3600000" cy="252000"/>
          </a:xfrm>
        </p:spPr>
        <p:txBody>
          <a:bodyPr/>
          <a:lstStyle>
            <a:lvl1pPr algn="r">
              <a:spcAft>
                <a:spcPts val="0"/>
              </a:spcAft>
              <a:defRPr sz="800" cap="all" spc="100" baseline="0">
                <a:solidFill>
                  <a:schemeClr val="bg1"/>
                </a:solidFill>
                <a:latin typeface="+mn-lt"/>
              </a:defRPr>
            </a:lvl1pPr>
          </a:lstStyle>
          <a:p>
            <a:pPr lvl="0"/>
            <a:r>
              <a:rPr lang="en-US" dirty="0"/>
              <a:t>Click to edit Master caption styles</a:t>
            </a:r>
            <a:endParaRPr lang="en-GB" dirty="0"/>
          </a:p>
        </p:txBody>
      </p:sp>
      <p:sp>
        <p:nvSpPr>
          <p:cNvPr id="14" name="Slide Number Placeholder 8">
            <a:extLst>
              <a:ext uri="{FF2B5EF4-FFF2-40B4-BE49-F238E27FC236}">
                <a16:creationId xmlns:a16="http://schemas.microsoft.com/office/drawing/2014/main" id="{AF3F7C86-B895-4447-A266-10C300876D74}"/>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a:p>
        </p:txBody>
      </p:sp>
    </p:spTree>
    <p:extLst>
      <p:ext uri="{BB962C8B-B14F-4D97-AF65-F5344CB8AC3E}">
        <p14:creationId xmlns:p14="http://schemas.microsoft.com/office/powerpoint/2010/main" val="1076656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ultiple images + title">
    <p:spTree>
      <p:nvGrpSpPr>
        <p:cNvPr id="1" name=""/>
        <p:cNvGrpSpPr/>
        <p:nvPr/>
      </p:nvGrpSpPr>
      <p:grpSpPr>
        <a:xfrm>
          <a:off x="0" y="0"/>
          <a:ext cx="0" cy="0"/>
          <a:chOff x="0" y="0"/>
          <a:chExt cx="0" cy="0"/>
        </a:xfrm>
      </p:grpSpPr>
      <p:sp>
        <p:nvSpPr>
          <p:cNvPr id="24" name="Picture Placeholder 4">
            <a:extLst>
              <a:ext uri="{FF2B5EF4-FFF2-40B4-BE49-F238E27FC236}">
                <a16:creationId xmlns:a16="http://schemas.microsoft.com/office/drawing/2014/main" id="{11648329-5607-42CD-9121-FEE3BEE25B60}"/>
              </a:ext>
            </a:extLst>
          </p:cNvPr>
          <p:cNvSpPr>
            <a:spLocks noGrp="1"/>
          </p:cNvSpPr>
          <p:nvPr>
            <p:ph type="pic" sz="quarter" idx="32"/>
          </p:nvPr>
        </p:nvSpPr>
        <p:spPr>
          <a:xfrm>
            <a:off x="756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0" name="Picture Placeholder 4">
            <a:extLst>
              <a:ext uri="{FF2B5EF4-FFF2-40B4-BE49-F238E27FC236}">
                <a16:creationId xmlns:a16="http://schemas.microsoft.com/office/drawing/2014/main" id="{6850C37C-279A-4D74-9A29-1E6D7FF3DF8E}"/>
              </a:ext>
            </a:extLst>
          </p:cNvPr>
          <p:cNvSpPr>
            <a:spLocks noGrp="1"/>
          </p:cNvSpPr>
          <p:nvPr>
            <p:ph type="pic" sz="quarter" idx="29"/>
          </p:nvPr>
        </p:nvSpPr>
        <p:spPr>
          <a:xfrm>
            <a:off x="4435200" y="448200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1" name="Picture Placeholder 4">
            <a:extLst>
              <a:ext uri="{FF2B5EF4-FFF2-40B4-BE49-F238E27FC236}">
                <a16:creationId xmlns:a16="http://schemas.microsoft.com/office/drawing/2014/main" id="{FFA15BB9-027D-465C-990D-06DE39225B54}"/>
              </a:ext>
            </a:extLst>
          </p:cNvPr>
          <p:cNvSpPr>
            <a:spLocks noGrp="1"/>
          </p:cNvSpPr>
          <p:nvPr>
            <p:ph type="pic" sz="quarter" idx="28"/>
          </p:nvPr>
        </p:nvSpPr>
        <p:spPr>
          <a:xfrm>
            <a:off x="8118000" y="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2" name="Picture Placeholder 4">
            <a:extLst>
              <a:ext uri="{FF2B5EF4-FFF2-40B4-BE49-F238E27FC236}">
                <a16:creationId xmlns:a16="http://schemas.microsoft.com/office/drawing/2014/main" id="{7FBB4313-C5E4-4C7C-BB80-E4A2CC8C62B5}"/>
              </a:ext>
            </a:extLst>
          </p:cNvPr>
          <p:cNvSpPr>
            <a:spLocks noGrp="1"/>
          </p:cNvSpPr>
          <p:nvPr>
            <p:ph type="pic" sz="quarter" idx="30"/>
          </p:nvPr>
        </p:nvSpPr>
        <p:spPr>
          <a:xfrm>
            <a:off x="4435200" y="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3" name="Picture Placeholder 4">
            <a:extLst>
              <a:ext uri="{FF2B5EF4-FFF2-40B4-BE49-F238E27FC236}">
                <a16:creationId xmlns:a16="http://schemas.microsoft.com/office/drawing/2014/main" id="{83665778-5C08-452F-92E3-680F9C5EB606}"/>
              </a:ext>
            </a:extLst>
          </p:cNvPr>
          <p:cNvSpPr>
            <a:spLocks noGrp="1"/>
          </p:cNvSpPr>
          <p:nvPr>
            <p:ph type="pic" sz="quarter" idx="31"/>
          </p:nvPr>
        </p:nvSpPr>
        <p:spPr>
          <a:xfrm>
            <a:off x="8118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5" name="Text Placeholder 4">
            <a:extLst>
              <a:ext uri="{FF2B5EF4-FFF2-40B4-BE49-F238E27FC236}">
                <a16:creationId xmlns:a16="http://schemas.microsoft.com/office/drawing/2014/main" id="{C934DFA6-9E72-45A9-94D6-5C3639E6CFE8}"/>
              </a:ext>
            </a:extLst>
          </p:cNvPr>
          <p:cNvSpPr>
            <a:spLocks noGrp="1"/>
          </p:cNvSpPr>
          <p:nvPr>
            <p:ph type="body" sz="quarter" idx="19" hasCustomPrompt="1"/>
          </p:nvPr>
        </p:nvSpPr>
        <p:spPr>
          <a:xfrm>
            <a:off x="8478000" y="2088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4" name="Text Placeholder 4">
            <a:extLst>
              <a:ext uri="{FF2B5EF4-FFF2-40B4-BE49-F238E27FC236}">
                <a16:creationId xmlns:a16="http://schemas.microsoft.com/office/drawing/2014/main" id="{E2E3743F-FB0E-488B-B0EE-6D7A1CCDFD93}"/>
              </a:ext>
            </a:extLst>
          </p:cNvPr>
          <p:cNvSpPr>
            <a:spLocks noGrp="1"/>
          </p:cNvSpPr>
          <p:nvPr>
            <p:ph type="body" sz="quarter" idx="23" hasCustomPrompt="1"/>
          </p:nvPr>
        </p:nvSpPr>
        <p:spPr>
          <a:xfrm>
            <a:off x="8478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6" name="Text Placeholder 4">
            <a:extLst>
              <a:ext uri="{FF2B5EF4-FFF2-40B4-BE49-F238E27FC236}">
                <a16:creationId xmlns:a16="http://schemas.microsoft.com/office/drawing/2014/main" id="{BAA217BF-B4E5-47B1-9033-6A3A960810FC}"/>
              </a:ext>
            </a:extLst>
          </p:cNvPr>
          <p:cNvSpPr>
            <a:spLocks noGrp="1"/>
          </p:cNvSpPr>
          <p:nvPr>
            <p:ph type="body" sz="quarter" idx="24" hasCustomPrompt="1"/>
          </p:nvPr>
        </p:nvSpPr>
        <p:spPr>
          <a:xfrm>
            <a:off x="4795200" y="405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7" name="Text Placeholder 4">
            <a:extLst>
              <a:ext uri="{FF2B5EF4-FFF2-40B4-BE49-F238E27FC236}">
                <a16:creationId xmlns:a16="http://schemas.microsoft.com/office/drawing/2014/main" id="{E72167F9-8C03-4229-9CDA-D6D28D44ED96}"/>
              </a:ext>
            </a:extLst>
          </p:cNvPr>
          <p:cNvSpPr>
            <a:spLocks noGrp="1"/>
          </p:cNvSpPr>
          <p:nvPr>
            <p:ph type="body" sz="quarter" idx="25" hasCustomPrompt="1"/>
          </p:nvPr>
        </p:nvSpPr>
        <p:spPr>
          <a:xfrm>
            <a:off x="47952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9" name="Text Placeholder 4">
            <a:extLst>
              <a:ext uri="{FF2B5EF4-FFF2-40B4-BE49-F238E27FC236}">
                <a16:creationId xmlns:a16="http://schemas.microsoft.com/office/drawing/2014/main" id="{A9073444-189E-49EF-9ED3-7A5CC730B16D}"/>
              </a:ext>
            </a:extLst>
          </p:cNvPr>
          <p:cNvSpPr>
            <a:spLocks noGrp="1"/>
          </p:cNvSpPr>
          <p:nvPr>
            <p:ph type="body" sz="quarter" idx="27" hasCustomPrompt="1"/>
          </p:nvPr>
        </p:nvSpPr>
        <p:spPr>
          <a:xfrm>
            <a:off x="1116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8" name="Slide Number Placeholder 8">
            <a:extLst>
              <a:ext uri="{FF2B5EF4-FFF2-40B4-BE49-F238E27FC236}">
                <a16:creationId xmlns:a16="http://schemas.microsoft.com/office/drawing/2014/main" id="{6BB8FB51-5144-4AF7-8FF1-4AF9BE3A3AF1}"/>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dirty="0"/>
          </a:p>
        </p:txBody>
      </p:sp>
    </p:spTree>
    <p:extLst>
      <p:ext uri="{BB962C8B-B14F-4D97-AF65-F5344CB8AC3E}">
        <p14:creationId xmlns:p14="http://schemas.microsoft.com/office/powerpoint/2010/main" val="748102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ultiple images + title + text left">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3F97B7D0-B0D0-4354-B29A-8F45972DBF83}"/>
              </a:ext>
            </a:extLst>
          </p:cNvPr>
          <p:cNvSpPr>
            <a:spLocks noGrp="1"/>
          </p:cNvSpPr>
          <p:nvPr>
            <p:ph type="pic" sz="quarter" idx="29"/>
          </p:nvPr>
        </p:nvSpPr>
        <p:spPr>
          <a:xfrm>
            <a:off x="4435200" y="448200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0" name="Picture Placeholder 4">
            <a:extLst>
              <a:ext uri="{FF2B5EF4-FFF2-40B4-BE49-F238E27FC236}">
                <a16:creationId xmlns:a16="http://schemas.microsoft.com/office/drawing/2014/main" id="{0D69480A-56BD-4CF9-96A8-8E14C803B0ED}"/>
              </a:ext>
            </a:extLst>
          </p:cNvPr>
          <p:cNvSpPr>
            <a:spLocks noGrp="1"/>
          </p:cNvSpPr>
          <p:nvPr>
            <p:ph type="pic" sz="quarter" idx="28"/>
          </p:nvPr>
        </p:nvSpPr>
        <p:spPr>
          <a:xfrm>
            <a:off x="8118000" y="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8" name="Picture Placeholder 4">
            <a:extLst>
              <a:ext uri="{FF2B5EF4-FFF2-40B4-BE49-F238E27FC236}">
                <a16:creationId xmlns:a16="http://schemas.microsoft.com/office/drawing/2014/main" id="{BEBA3989-2C46-4FC1-94CD-08BE83E3C6A5}"/>
              </a:ext>
            </a:extLst>
          </p:cNvPr>
          <p:cNvSpPr>
            <a:spLocks noGrp="1"/>
          </p:cNvSpPr>
          <p:nvPr>
            <p:ph type="pic" sz="quarter" idx="26"/>
          </p:nvPr>
        </p:nvSpPr>
        <p:spPr>
          <a:xfrm>
            <a:off x="4435200" y="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9" name="Picture Placeholder 4">
            <a:extLst>
              <a:ext uri="{FF2B5EF4-FFF2-40B4-BE49-F238E27FC236}">
                <a16:creationId xmlns:a16="http://schemas.microsoft.com/office/drawing/2014/main" id="{920F4D02-F06F-4B73-913D-0D9B656F25ED}"/>
              </a:ext>
            </a:extLst>
          </p:cNvPr>
          <p:cNvSpPr>
            <a:spLocks noGrp="1"/>
          </p:cNvSpPr>
          <p:nvPr>
            <p:ph type="pic" sz="quarter" idx="27"/>
          </p:nvPr>
        </p:nvSpPr>
        <p:spPr>
          <a:xfrm>
            <a:off x="8118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3" name="Content Placeholder 2"/>
          <p:cNvSpPr>
            <a:spLocks noGrp="1"/>
          </p:cNvSpPr>
          <p:nvPr>
            <p:ph idx="1"/>
          </p:nvPr>
        </p:nvSpPr>
        <p:spPr>
          <a:xfrm>
            <a:off x="756000" y="2628000"/>
            <a:ext cx="2880000" cy="2880000"/>
          </a:xfrm>
        </p:spPr>
        <p:txBody>
          <a:bodyPr/>
          <a:lstStyle>
            <a:lvl1pPr marL="0" indent="0">
              <a:spcAft>
                <a:spcPts val="900"/>
              </a:spcAft>
              <a:buFont typeface="Times New Roman" panose="02020603050405020304" pitchFamily="18" charset="0"/>
              <a:buNone/>
              <a:defRPr sz="1250" u="sng">
                <a:latin typeface="+mj-lt"/>
              </a:defRPr>
            </a:lvl1pPr>
            <a:lvl2pPr marL="0" indent="0">
              <a:spcAft>
                <a:spcPts val="600"/>
              </a:spcAft>
              <a:buNone/>
              <a:defRPr sz="1200"/>
            </a:lvl2pPr>
            <a:lvl3pPr marL="180000" indent="-180000">
              <a:spcAft>
                <a:spcPts val="600"/>
              </a:spcAft>
              <a:defRPr sz="1200"/>
            </a:lvl3pPr>
            <a:lvl4pPr marL="360000" indent="-180000">
              <a:spcAft>
                <a:spcPts val="600"/>
              </a:spcAft>
              <a:defRPr sz="1200"/>
            </a:lvl4pPr>
            <a:lvl5pPr marL="54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
        <p:nvSpPr>
          <p:cNvPr id="5" name="Text Placeholder 4">
            <a:extLst>
              <a:ext uri="{FF2B5EF4-FFF2-40B4-BE49-F238E27FC236}">
                <a16:creationId xmlns:a16="http://schemas.microsoft.com/office/drawing/2014/main" id="{C934DFA6-9E72-45A9-94D6-5C3639E6CFE8}"/>
              </a:ext>
            </a:extLst>
          </p:cNvPr>
          <p:cNvSpPr>
            <a:spLocks noGrp="1"/>
          </p:cNvSpPr>
          <p:nvPr>
            <p:ph type="body" sz="quarter" idx="19" hasCustomPrompt="1"/>
          </p:nvPr>
        </p:nvSpPr>
        <p:spPr>
          <a:xfrm>
            <a:off x="8478000" y="2088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4" name="Text Placeholder 4">
            <a:extLst>
              <a:ext uri="{FF2B5EF4-FFF2-40B4-BE49-F238E27FC236}">
                <a16:creationId xmlns:a16="http://schemas.microsoft.com/office/drawing/2014/main" id="{E2E3743F-FB0E-488B-B0EE-6D7A1CCDFD93}"/>
              </a:ext>
            </a:extLst>
          </p:cNvPr>
          <p:cNvSpPr>
            <a:spLocks noGrp="1"/>
          </p:cNvSpPr>
          <p:nvPr>
            <p:ph type="body" sz="quarter" idx="23" hasCustomPrompt="1"/>
          </p:nvPr>
        </p:nvSpPr>
        <p:spPr>
          <a:xfrm>
            <a:off x="8478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6" name="Text Placeholder 4">
            <a:extLst>
              <a:ext uri="{FF2B5EF4-FFF2-40B4-BE49-F238E27FC236}">
                <a16:creationId xmlns:a16="http://schemas.microsoft.com/office/drawing/2014/main" id="{BAA217BF-B4E5-47B1-9033-6A3A960810FC}"/>
              </a:ext>
            </a:extLst>
          </p:cNvPr>
          <p:cNvSpPr>
            <a:spLocks noGrp="1"/>
          </p:cNvSpPr>
          <p:nvPr>
            <p:ph type="body" sz="quarter" idx="24" hasCustomPrompt="1"/>
          </p:nvPr>
        </p:nvSpPr>
        <p:spPr>
          <a:xfrm>
            <a:off x="4795200" y="405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7" name="Text Placeholder 4">
            <a:extLst>
              <a:ext uri="{FF2B5EF4-FFF2-40B4-BE49-F238E27FC236}">
                <a16:creationId xmlns:a16="http://schemas.microsoft.com/office/drawing/2014/main" id="{E72167F9-8C03-4229-9CDA-D6D28D44ED96}"/>
              </a:ext>
            </a:extLst>
          </p:cNvPr>
          <p:cNvSpPr>
            <a:spLocks noGrp="1"/>
          </p:cNvSpPr>
          <p:nvPr>
            <p:ph type="body" sz="quarter" idx="25" hasCustomPrompt="1"/>
          </p:nvPr>
        </p:nvSpPr>
        <p:spPr>
          <a:xfrm>
            <a:off x="47952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22" name="Slide Number Placeholder 8">
            <a:extLst>
              <a:ext uri="{FF2B5EF4-FFF2-40B4-BE49-F238E27FC236}">
                <a16:creationId xmlns:a16="http://schemas.microsoft.com/office/drawing/2014/main" id="{0983D3CD-6444-4494-B491-153603172D05}"/>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dirty="0"/>
          </a:p>
        </p:txBody>
      </p:sp>
    </p:spTree>
    <p:extLst>
      <p:ext uri="{BB962C8B-B14F-4D97-AF65-F5344CB8AC3E}">
        <p14:creationId xmlns:p14="http://schemas.microsoft.com/office/powerpoint/2010/main" val="1882893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loor plans">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472D80-8CC5-4365-BD8E-19E4D1CFADAA}"/>
              </a:ext>
            </a:extLst>
          </p:cNvPr>
          <p:cNvSpPr/>
          <p:nvPr userDrawn="1"/>
        </p:nvSpPr>
        <p:spPr>
          <a:xfrm>
            <a:off x="4435200" y="0"/>
            <a:ext cx="7758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4">
            <a:extLst>
              <a:ext uri="{FF2B5EF4-FFF2-40B4-BE49-F238E27FC236}">
                <a16:creationId xmlns:a16="http://schemas.microsoft.com/office/drawing/2014/main" id="{134AA67D-AAB1-40B7-B26B-34F7649F3455}"/>
              </a:ext>
            </a:extLst>
          </p:cNvPr>
          <p:cNvSpPr>
            <a:spLocks noGrp="1"/>
          </p:cNvSpPr>
          <p:nvPr>
            <p:ph type="pic" sz="quarter" idx="20"/>
          </p:nvPr>
        </p:nvSpPr>
        <p:spPr>
          <a:xfrm>
            <a:off x="5218200" y="1449000"/>
            <a:ext cx="6192000" cy="3960000"/>
          </a:xfrm>
          <a:solidFill>
            <a:schemeClr val="bg1"/>
          </a:solidFill>
        </p:spPr>
        <p:txBody>
          <a:bodyPr/>
          <a:lstStyle>
            <a:lvl1pPr>
              <a:defRPr sz="1400">
                <a:solidFill>
                  <a:schemeClr val="accent1"/>
                </a:solidFill>
              </a:defRPr>
            </a:lvl1pPr>
          </a:lstStyle>
          <a:p>
            <a:pPr lvl="0"/>
            <a:r>
              <a:rPr lang="en-US"/>
              <a:t>Click icon to add picture</a:t>
            </a:r>
            <a:endParaRPr lang="en-GB"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bg1"/>
                </a:solidFill>
              </a:defRPr>
            </a:lvl1pPr>
          </a:lstStyle>
          <a:p>
            <a:fld id="{0B868178-02AE-42FC-958D-6B8F13B60175}" type="slidenum">
              <a:rPr lang="en-GB" smtClean="0"/>
              <a:pPr/>
              <a:t>‹#›</a:t>
            </a:fld>
            <a:endParaRPr lang="en-GB"/>
          </a:p>
        </p:txBody>
      </p:sp>
      <p:sp>
        <p:nvSpPr>
          <p:cNvPr id="2" name="Title 1"/>
          <p:cNvSpPr>
            <a:spLocks noGrp="1"/>
          </p:cNvSpPr>
          <p:nvPr>
            <p:ph type="title"/>
          </p:nvPr>
        </p:nvSpPr>
        <p:spPr>
          <a:xfrm>
            <a:off x="756000" y="1260000"/>
            <a:ext cx="2880000" cy="1800000"/>
          </a:xfrm>
        </p:spPr>
        <p:txBody>
          <a:bodyPr/>
          <a:lstStyle>
            <a:lvl1pPr>
              <a:defRPr sz="1800">
                <a:solidFill>
                  <a:schemeClr val="bg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4723200"/>
            <a:ext cx="2160000" cy="3600"/>
          </a:xfrm>
          <a:solidFill>
            <a:schemeClr val="bg1"/>
          </a:solidFill>
        </p:spPr>
        <p:txBody>
          <a:bodyPr/>
          <a:lstStyle>
            <a:lvl1pPr>
              <a:defRPr sz="100">
                <a:solidFill>
                  <a:schemeClr val="bg1"/>
                </a:solidFill>
              </a:defRPr>
            </a:lvl1pPr>
          </a:lstStyle>
          <a:p>
            <a:r>
              <a:rPr lang="en-GB" dirty="0"/>
              <a:t> </a:t>
            </a:r>
          </a:p>
        </p:txBody>
      </p:sp>
      <p:sp>
        <p:nvSpPr>
          <p:cNvPr id="13" name="Content Placeholder 2">
            <a:extLst>
              <a:ext uri="{FF2B5EF4-FFF2-40B4-BE49-F238E27FC236}">
                <a16:creationId xmlns:a16="http://schemas.microsoft.com/office/drawing/2014/main" id="{B3EE4BAD-11AA-47CB-97B9-523381C9D379}"/>
              </a:ext>
            </a:extLst>
          </p:cNvPr>
          <p:cNvSpPr>
            <a:spLocks noGrp="1"/>
          </p:cNvSpPr>
          <p:nvPr>
            <p:ph idx="1"/>
          </p:nvPr>
        </p:nvSpPr>
        <p:spPr>
          <a:xfrm>
            <a:off x="756000" y="3564000"/>
            <a:ext cx="2232000" cy="1008000"/>
          </a:xfrm>
        </p:spPr>
        <p:txBody>
          <a:bodyPr/>
          <a:lstStyle>
            <a:lvl1pPr marL="0" indent="0">
              <a:spcAft>
                <a:spcPts val="600"/>
              </a:spcAft>
              <a:buFont typeface="Times New Roman" panose="02020603050405020304" pitchFamily="18" charset="0"/>
              <a:buNone/>
              <a:defRPr sz="1200">
                <a:solidFill>
                  <a:schemeClr val="bg1"/>
                </a:solidFill>
                <a:latin typeface="+mj-lt"/>
              </a:defRPr>
            </a:lvl1pPr>
            <a:lvl2pPr marL="0" indent="-180000">
              <a:spcAft>
                <a:spcPts val="600"/>
              </a:spcAft>
              <a:defRPr sz="1200">
                <a:solidFill>
                  <a:schemeClr val="bg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4" name="Content Placeholder 2">
            <a:extLst>
              <a:ext uri="{FF2B5EF4-FFF2-40B4-BE49-F238E27FC236}">
                <a16:creationId xmlns:a16="http://schemas.microsoft.com/office/drawing/2014/main" id="{39C56790-E9E4-4F37-BAD6-886853D41249}"/>
              </a:ext>
            </a:extLst>
          </p:cNvPr>
          <p:cNvSpPr>
            <a:spLocks noGrp="1"/>
          </p:cNvSpPr>
          <p:nvPr>
            <p:ph idx="19"/>
          </p:nvPr>
        </p:nvSpPr>
        <p:spPr>
          <a:xfrm>
            <a:off x="756000" y="4860000"/>
            <a:ext cx="2232000" cy="1008000"/>
          </a:xfrm>
        </p:spPr>
        <p:txBody>
          <a:bodyPr/>
          <a:lstStyle>
            <a:lvl1pPr marL="0" indent="0">
              <a:lnSpc>
                <a:spcPct val="120000"/>
              </a:lnSpc>
              <a:spcAft>
                <a:spcPts val="600"/>
              </a:spcAft>
              <a:buFont typeface="Times New Roman" panose="02020603050405020304" pitchFamily="18" charset="0"/>
              <a:buNone/>
              <a:defRPr sz="1000" cap="all" spc="100" baseline="0">
                <a:solidFill>
                  <a:schemeClr val="bg1"/>
                </a:solidFill>
                <a:latin typeface="+mn-lt"/>
              </a:defRPr>
            </a:lvl1pPr>
            <a:lvl2pPr marL="0" indent="-180000">
              <a:spcAft>
                <a:spcPts val="600"/>
              </a:spcAft>
              <a:defRPr sz="1200">
                <a:solidFill>
                  <a:schemeClr val="bg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4026974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figur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A593BBEF-7364-4005-9A60-A79CAFFD8353}"/>
              </a:ext>
            </a:extLst>
          </p:cNvPr>
          <p:cNvSpPr>
            <a:spLocks noGrp="1"/>
          </p:cNvSpPr>
          <p:nvPr>
            <p:ph type="body" sz="quarter" idx="13"/>
          </p:nvPr>
        </p:nvSpPr>
        <p:spPr>
          <a:xfrm>
            <a:off x="1776600" y="1737085"/>
            <a:ext cx="8640000" cy="3383830"/>
          </a:xfrm>
        </p:spPr>
        <p:txBody>
          <a:bodyPr anchor="ctr" anchorCtr="0"/>
          <a:lstStyle>
            <a:lvl1pPr indent="0" algn="ctr">
              <a:lnSpc>
                <a:spcPct val="200000"/>
              </a:lnSpc>
              <a:spcAft>
                <a:spcPts val="0"/>
              </a:spcAft>
              <a:defRPr sz="900" cap="all" spc="150" baseline="0">
                <a:latin typeface="+mn-lt"/>
              </a:defRPr>
            </a:lvl1pPr>
            <a:lvl2pPr marL="0" indent="0" algn="ctr">
              <a:spcBef>
                <a:spcPts val="4200"/>
              </a:spcBef>
              <a:buNone/>
              <a:defRPr sz="9400"/>
            </a:lvl2pPr>
          </a:lstStyle>
          <a:p>
            <a:pPr lvl="0"/>
            <a:r>
              <a:rPr lang="en-US"/>
              <a:t>Click to edit Master text styles</a:t>
            </a:r>
          </a:p>
          <a:p>
            <a:pPr lvl="1"/>
            <a:r>
              <a:rPr lang="en-US"/>
              <a:t>Second level</a:t>
            </a:r>
          </a:p>
        </p:txBody>
      </p:sp>
      <p:sp>
        <p:nvSpPr>
          <p:cNvPr id="9" name="Online Image Placeholder 9">
            <a:extLst>
              <a:ext uri="{FF2B5EF4-FFF2-40B4-BE49-F238E27FC236}">
                <a16:creationId xmlns:a16="http://schemas.microsoft.com/office/drawing/2014/main" id="{2F3465D2-B28B-40ED-B433-C21E0314DC4C}"/>
              </a:ext>
            </a:extLst>
          </p:cNvPr>
          <p:cNvSpPr>
            <a:spLocks noGrp="1"/>
          </p:cNvSpPr>
          <p:nvPr>
            <p:ph type="clipArt" sz="quarter" idx="18" hasCustomPrompt="1"/>
          </p:nvPr>
        </p:nvSpPr>
        <p:spPr>
          <a:xfrm>
            <a:off x="5916600" y="3068960"/>
            <a:ext cx="360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4199693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quot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A593BBEF-7364-4005-9A60-A79CAFFD8353}"/>
              </a:ext>
            </a:extLst>
          </p:cNvPr>
          <p:cNvSpPr>
            <a:spLocks noGrp="1"/>
          </p:cNvSpPr>
          <p:nvPr>
            <p:ph type="body" sz="quarter" idx="13" hasCustomPrompt="1"/>
          </p:nvPr>
        </p:nvSpPr>
        <p:spPr>
          <a:xfrm>
            <a:off x="3578400" y="1584000"/>
            <a:ext cx="5040000" cy="3383830"/>
          </a:xfrm>
        </p:spPr>
        <p:txBody>
          <a:bodyPr anchor="ctr" anchorCtr="0"/>
          <a:lstStyle>
            <a:lvl1pPr indent="0" algn="ctr">
              <a:lnSpc>
                <a:spcPct val="100000"/>
              </a:lnSpc>
              <a:spcAft>
                <a:spcPts val="0"/>
              </a:spcAft>
              <a:defRPr sz="5000" cap="none" baseline="0">
                <a:solidFill>
                  <a:schemeClr val="accent3"/>
                </a:solidFill>
                <a:latin typeface="+mj-lt"/>
              </a:defRPr>
            </a:lvl1pPr>
            <a:lvl2pPr marL="0" indent="0" algn="ctr">
              <a:lnSpc>
                <a:spcPct val="120000"/>
              </a:lnSpc>
              <a:spcAft>
                <a:spcPts val="1800"/>
              </a:spcAft>
              <a:buNone/>
              <a:defRPr sz="2000" cap="none" baseline="0">
                <a:solidFill>
                  <a:schemeClr val="bg1"/>
                </a:solidFill>
                <a:latin typeface="+mj-lt"/>
              </a:defRPr>
            </a:lvl2pPr>
            <a:lvl3pPr marL="0" indent="0" algn="ctr">
              <a:spcAft>
                <a:spcPts val="0"/>
              </a:spcAft>
              <a:buNone/>
              <a:defRPr sz="900" cap="all" spc="100" baseline="0">
                <a:solidFill>
                  <a:schemeClr val="bg1"/>
                </a:solidFill>
                <a:latin typeface="+mn-lt"/>
              </a:defRPr>
            </a:lvl3pPr>
          </a:lstStyle>
          <a:p>
            <a:pPr lvl="0"/>
            <a:r>
              <a:rPr lang="en-US" dirty="0"/>
              <a:t>Insert quote mark</a:t>
            </a:r>
          </a:p>
          <a:p>
            <a:pPr lvl="1"/>
            <a:r>
              <a:rPr lang="en-US" dirty="0"/>
              <a:t>Second level</a:t>
            </a:r>
          </a:p>
          <a:p>
            <a:pPr lvl="2"/>
            <a:r>
              <a:rPr lang="en-US" dirty="0"/>
              <a:t>Third level </a:t>
            </a:r>
            <a:endParaRPr lang="en-GB" dirty="0"/>
          </a:p>
        </p:txBody>
      </p:sp>
    </p:spTree>
    <p:extLst>
      <p:ext uri="{BB962C8B-B14F-4D97-AF65-F5344CB8AC3E}">
        <p14:creationId xmlns:p14="http://schemas.microsoft.com/office/powerpoint/2010/main" val="3631289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nd pullou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9C24E3E-5258-45E4-8C08-8331ABD98286}"/>
              </a:ext>
            </a:extLst>
          </p:cNvPr>
          <p:cNvSpPr>
            <a:spLocks noGrp="1"/>
          </p:cNvSpPr>
          <p:nvPr>
            <p:ph type="pic" sz="quarter" idx="20"/>
          </p:nvPr>
        </p:nvSpPr>
        <p:spPr>
          <a:xfrm>
            <a:off x="0" y="0"/>
            <a:ext cx="9198000" cy="6858000"/>
          </a:xfrm>
          <a:solidFill>
            <a:schemeClr val="bg1"/>
          </a:solidFill>
        </p:spPr>
        <p:txBody>
          <a:bodyPr/>
          <a:lstStyle>
            <a:lvl1pPr>
              <a:defRPr sz="1500"/>
            </a:lvl1pPr>
          </a:lstStyle>
          <a:p>
            <a:r>
              <a:rPr lang="en-US"/>
              <a:t>Click icon to add picture</a:t>
            </a:r>
            <a:endParaRPr lang="en-GB" dirty="0"/>
          </a:p>
        </p:txBody>
      </p:sp>
      <p:sp>
        <p:nvSpPr>
          <p:cNvPr id="14" name="Content Placeholder 2">
            <a:extLst>
              <a:ext uri="{FF2B5EF4-FFF2-40B4-BE49-F238E27FC236}">
                <a16:creationId xmlns:a16="http://schemas.microsoft.com/office/drawing/2014/main" id="{39C56790-E9E4-4F37-BAD6-886853D41249}"/>
              </a:ext>
            </a:extLst>
          </p:cNvPr>
          <p:cNvSpPr>
            <a:spLocks noGrp="1"/>
          </p:cNvSpPr>
          <p:nvPr>
            <p:ph idx="19"/>
          </p:nvPr>
        </p:nvSpPr>
        <p:spPr>
          <a:xfrm>
            <a:off x="9720000" y="2592000"/>
            <a:ext cx="1962000" cy="2160000"/>
          </a:xfrm>
        </p:spPr>
        <p:txBody>
          <a:bodyPr/>
          <a:lstStyle>
            <a:lvl1pPr marL="0" indent="0" algn="ctr">
              <a:lnSpc>
                <a:spcPct val="100000"/>
              </a:lnSpc>
              <a:spcAft>
                <a:spcPts val="0"/>
              </a:spcAft>
              <a:buFont typeface="Times New Roman" panose="02020603050405020304" pitchFamily="18" charset="0"/>
              <a:buNone/>
              <a:defRPr sz="8000" cap="all" spc="100" baseline="0">
                <a:solidFill>
                  <a:schemeClr val="accent1"/>
                </a:solidFill>
                <a:latin typeface="+mj-lt"/>
              </a:defRPr>
            </a:lvl1pPr>
            <a:lvl2pPr marL="0" indent="0" algn="ctr">
              <a:spcAft>
                <a:spcPts val="600"/>
              </a:spcAft>
              <a:buNone/>
              <a:defRPr sz="1200" cap="all" spc="100" baseline="0">
                <a:solidFill>
                  <a:schemeClr val="accent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3936819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95C9A0-899D-4D2F-B0E3-707EAED3F929}"/>
              </a:ext>
            </a:extLst>
          </p:cNvPr>
          <p:cNvSpPr/>
          <p:nvPr userDrawn="1"/>
        </p:nvSpPr>
        <p:spPr>
          <a:xfrm>
            <a:off x="3071664" y="538382"/>
            <a:ext cx="9120336" cy="6319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56000" y="1260000"/>
            <a:ext cx="1800000" cy="1800000"/>
          </a:xfrm>
        </p:spPr>
        <p:txBody>
          <a:bodyPr/>
          <a:lstStyle>
            <a:lvl1pPr>
              <a:defRPr sz="2100">
                <a:solidFill>
                  <a:schemeClr val="bg1"/>
                </a:solidFill>
              </a:defRPr>
            </a:lvl1pPr>
          </a:lstStyle>
          <a:p>
            <a:r>
              <a:rPr lang="en-US" noProof="0"/>
              <a:t>Click to edit Master title style</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accent3"/>
                </a:solidFill>
              </a:defRPr>
            </a:lvl1pPr>
          </a:lstStyle>
          <a:p>
            <a:fld id="{0B868178-02AE-42FC-958D-6B8F13B60175}" type="slidenum">
              <a:rPr lang="en-GB" smtClean="0"/>
              <a:pPr/>
              <a:t>‹#›</a:t>
            </a:fld>
            <a:endParaRPr lang="en-GB" dirty="0"/>
          </a:p>
        </p:txBody>
      </p:sp>
      <p:sp>
        <p:nvSpPr>
          <p:cNvPr id="6" name="Table Placeholder 5">
            <a:extLst>
              <a:ext uri="{FF2B5EF4-FFF2-40B4-BE49-F238E27FC236}">
                <a16:creationId xmlns:a16="http://schemas.microsoft.com/office/drawing/2014/main" id="{60D5916D-1CCB-4FA6-B76A-7BC7CFED5934}"/>
              </a:ext>
            </a:extLst>
          </p:cNvPr>
          <p:cNvSpPr>
            <a:spLocks noGrp="1"/>
          </p:cNvSpPr>
          <p:nvPr>
            <p:ph type="tbl" sz="quarter" idx="13"/>
          </p:nvPr>
        </p:nvSpPr>
        <p:spPr>
          <a:xfrm>
            <a:off x="4081450" y="1260000"/>
            <a:ext cx="7570800" cy="5058250"/>
          </a:xfrm>
        </p:spPr>
        <p:txBody>
          <a:bodyPr/>
          <a:lstStyle>
            <a:lvl1pPr>
              <a:defRPr sz="1200"/>
            </a:lvl1pPr>
          </a:lstStyle>
          <a:p>
            <a:r>
              <a:rPr lang="en-US"/>
              <a:t>Click icon to add table</a:t>
            </a:r>
            <a:endParaRPr lang="en-GB" dirty="0"/>
          </a:p>
        </p:txBody>
      </p:sp>
    </p:spTree>
    <p:extLst>
      <p:ext uri="{BB962C8B-B14F-4D97-AF65-F5344CB8AC3E}">
        <p14:creationId xmlns:p14="http://schemas.microsoft.com/office/powerpoint/2010/main" val="1958245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93471F0-0E50-4F97-BB6E-2972D38A022F}"/>
              </a:ext>
            </a:extLst>
          </p:cNvPr>
          <p:cNvPicPr>
            <a:picLocks noChangeAspect="1"/>
          </p:cNvPicPr>
          <p:nvPr userDrawn="1"/>
        </p:nvPicPr>
        <p:blipFill>
          <a:blip r:embed="rId2"/>
          <a:stretch>
            <a:fillRect/>
          </a:stretch>
        </p:blipFill>
        <p:spPr>
          <a:xfrm>
            <a:off x="684000" y="764704"/>
            <a:ext cx="1440160" cy="720080"/>
          </a:xfrm>
          <a:prstGeom prst="rect">
            <a:avLst/>
          </a:prstGeom>
        </p:spPr>
      </p:pic>
      <p:sp>
        <p:nvSpPr>
          <p:cNvPr id="4" name="Text Placeholder 3">
            <a:extLst>
              <a:ext uri="{FF2B5EF4-FFF2-40B4-BE49-F238E27FC236}">
                <a16:creationId xmlns:a16="http://schemas.microsoft.com/office/drawing/2014/main" id="{7974E97C-0434-421E-8F3F-FBC05CE5DF35}"/>
              </a:ext>
            </a:extLst>
          </p:cNvPr>
          <p:cNvSpPr>
            <a:spLocks noGrp="1"/>
          </p:cNvSpPr>
          <p:nvPr>
            <p:ph type="body" sz="quarter" idx="10"/>
          </p:nvPr>
        </p:nvSpPr>
        <p:spPr>
          <a:xfrm>
            <a:off x="756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6" name="Text Placeholder 3">
            <a:extLst>
              <a:ext uri="{FF2B5EF4-FFF2-40B4-BE49-F238E27FC236}">
                <a16:creationId xmlns:a16="http://schemas.microsoft.com/office/drawing/2014/main" id="{2629C260-A32C-4578-A4A4-1AFB772D02CC}"/>
              </a:ext>
            </a:extLst>
          </p:cNvPr>
          <p:cNvSpPr>
            <a:spLocks noGrp="1"/>
          </p:cNvSpPr>
          <p:nvPr>
            <p:ph type="body" sz="quarter" idx="11"/>
          </p:nvPr>
        </p:nvSpPr>
        <p:spPr>
          <a:xfrm>
            <a:off x="44352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7" name="Text Placeholder 3">
            <a:extLst>
              <a:ext uri="{FF2B5EF4-FFF2-40B4-BE49-F238E27FC236}">
                <a16:creationId xmlns:a16="http://schemas.microsoft.com/office/drawing/2014/main" id="{1BC4D67C-EED9-4A38-8004-D0EEB096483D}"/>
              </a:ext>
            </a:extLst>
          </p:cNvPr>
          <p:cNvSpPr>
            <a:spLocks noGrp="1"/>
          </p:cNvSpPr>
          <p:nvPr>
            <p:ph type="body" sz="quarter" idx="12"/>
          </p:nvPr>
        </p:nvSpPr>
        <p:spPr>
          <a:xfrm>
            <a:off x="6894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8" name="Text Placeholder 3">
            <a:extLst>
              <a:ext uri="{FF2B5EF4-FFF2-40B4-BE49-F238E27FC236}">
                <a16:creationId xmlns:a16="http://schemas.microsoft.com/office/drawing/2014/main" id="{D9F6E90E-6C4C-4F0D-B35E-AAF9C9E8DC8F}"/>
              </a:ext>
            </a:extLst>
          </p:cNvPr>
          <p:cNvSpPr>
            <a:spLocks noGrp="1"/>
          </p:cNvSpPr>
          <p:nvPr>
            <p:ph type="body" sz="quarter" idx="13"/>
          </p:nvPr>
        </p:nvSpPr>
        <p:spPr>
          <a:xfrm>
            <a:off x="9342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6" name="Text Placeholder 5">
            <a:extLst>
              <a:ext uri="{FF2B5EF4-FFF2-40B4-BE49-F238E27FC236}">
                <a16:creationId xmlns:a16="http://schemas.microsoft.com/office/drawing/2014/main" id="{F27BAE1E-39E3-4322-9088-B829F5CB4981}"/>
              </a:ext>
            </a:extLst>
          </p:cNvPr>
          <p:cNvSpPr>
            <a:spLocks noGrp="1"/>
          </p:cNvSpPr>
          <p:nvPr>
            <p:ph type="body" sz="quarter" idx="14"/>
          </p:nvPr>
        </p:nvSpPr>
        <p:spPr>
          <a:xfrm>
            <a:off x="4435475" y="1260000"/>
            <a:ext cx="3960000" cy="1080000"/>
          </a:xfrm>
        </p:spPr>
        <p:txBody>
          <a:bodyPr/>
          <a:lstStyle>
            <a:lvl1pPr>
              <a:spcAft>
                <a:spcPts val="0"/>
              </a:spcAft>
              <a:defRPr sz="2100"/>
            </a:lvl1pPr>
          </a:lstStyle>
          <a:p>
            <a:pPr lvl="0"/>
            <a:r>
              <a:rPr lang="en-US"/>
              <a:t>Click to edit Master text styles</a:t>
            </a:r>
          </a:p>
        </p:txBody>
      </p:sp>
    </p:spTree>
    <p:extLst>
      <p:ext uri="{BB962C8B-B14F-4D97-AF65-F5344CB8AC3E}">
        <p14:creationId xmlns:p14="http://schemas.microsoft.com/office/powerpoint/2010/main" val="698289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Date Placeholder 2"/>
          <p:cNvSpPr>
            <a:spLocks noGrp="1"/>
          </p:cNvSpPr>
          <p:nvPr>
            <p:ph type="dt" sz="half" idx="10"/>
          </p:nvPr>
        </p:nvSpPr>
        <p:spPr/>
        <p:txBody>
          <a:bodyPr/>
          <a:lstStyle/>
          <a:p>
            <a:pPr algn="l"/>
            <a:endParaRPr lang="en-GB" dirty="0"/>
          </a:p>
        </p:txBody>
      </p:sp>
      <p:sp>
        <p:nvSpPr>
          <p:cNvPr id="4" name="Footer Placeholder 3"/>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5" name="Slide Number Placeholder 4"/>
          <p:cNvSpPr>
            <a:spLocks noGrp="1"/>
          </p:cNvSpPr>
          <p:nvPr>
            <p:ph type="sldNum" sz="quarter" idx="12"/>
          </p:nvPr>
        </p:nvSpPr>
        <p:spPr/>
        <p:txBody>
          <a:bodyPr/>
          <a:lstStyle/>
          <a:p>
            <a:fld id="{0B868178-02AE-42FC-958D-6B8F13B60175}" type="slidenum">
              <a:rPr lang="en-GB" noProof="0" smtClean="0"/>
              <a:t>‹#›</a:t>
            </a:fld>
            <a:endParaRPr lang="en-GB" noProof="0"/>
          </a:p>
        </p:txBody>
      </p:sp>
    </p:spTree>
    <p:extLst>
      <p:ext uri="{BB962C8B-B14F-4D97-AF65-F5344CB8AC3E}">
        <p14:creationId xmlns:p14="http://schemas.microsoft.com/office/powerpoint/2010/main" val="1463059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a:endParaRPr lang="en-GB" dirty="0"/>
          </a:p>
        </p:txBody>
      </p:sp>
      <p:sp>
        <p:nvSpPr>
          <p:cNvPr id="3" name="Footer Placeholder 2"/>
          <p:cNvSpPr>
            <a:spLocks noGrp="1"/>
          </p:cNvSpPr>
          <p:nvPr>
            <p:ph type="ftr" sz="quarter" idx="11"/>
          </p:nvPr>
        </p:nvSpPr>
        <p:spPr/>
        <p:txBody>
          <a:bodyPr/>
          <a:lstStyle/>
          <a:p>
            <a:r>
              <a:rPr lang="en-US" altLang="zh-CN" noProof="0"/>
              <a:t>Cybarco </a:t>
            </a:r>
            <a:r>
              <a:rPr lang="zh-CN" altLang="en-US" noProof="0"/>
              <a:t>塞浦路斯第一奢华房产开发商</a:t>
            </a:r>
            <a:endParaRPr lang="en-GB" noProof="0"/>
          </a:p>
        </p:txBody>
      </p:sp>
      <p:sp>
        <p:nvSpPr>
          <p:cNvPr id="4" name="Slide Number Placeholder 3"/>
          <p:cNvSpPr>
            <a:spLocks noGrp="1"/>
          </p:cNvSpPr>
          <p:nvPr>
            <p:ph type="sldNum" sz="quarter" idx="12"/>
          </p:nvPr>
        </p:nvSpPr>
        <p:spPr/>
        <p:txBody>
          <a:bodyPr/>
          <a:lstStyle/>
          <a:p>
            <a:fld id="{0B868178-02AE-42FC-958D-6B8F13B60175}" type="slidenum">
              <a:rPr lang="en-GB" noProof="0" smtClean="0"/>
              <a:t>‹#›</a:t>
            </a:fld>
            <a:endParaRPr lang="en-GB" noProof="0"/>
          </a:p>
        </p:txBody>
      </p:sp>
    </p:spTree>
    <p:extLst>
      <p:ext uri="{BB962C8B-B14F-4D97-AF65-F5344CB8AC3E}">
        <p14:creationId xmlns:p14="http://schemas.microsoft.com/office/powerpoint/2010/main" val="359857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2556000" y="2700000"/>
            <a:ext cx="7297200" cy="1440000"/>
          </a:xfrm>
        </p:spPr>
        <p:txBody>
          <a:bodyPr anchor="ctr" anchorCtr="0"/>
          <a:lstStyle>
            <a:lvl1pPr algn="ctr">
              <a:defRPr sz="3500" spc="400" baseline="0"/>
            </a:lvl1pPr>
          </a:lstStyle>
          <a:p>
            <a:r>
              <a:rPr lang="en-US" noProof="0"/>
              <a:t>Click to edit Master title style</a:t>
            </a:r>
            <a:endParaRPr lang="en-GB" noProof="0" dirty="0"/>
          </a:p>
        </p:txBody>
      </p:sp>
      <p:pic>
        <p:nvPicPr>
          <p:cNvPr id="10" name="Picture 9">
            <a:extLst>
              <a:ext uri="{FF2B5EF4-FFF2-40B4-BE49-F238E27FC236}">
                <a16:creationId xmlns:a16="http://schemas.microsoft.com/office/drawing/2014/main" id="{6074BAAA-B140-41B2-A912-F8CBB0BF160D}"/>
              </a:ext>
            </a:extLst>
          </p:cNvPr>
          <p:cNvPicPr>
            <a:picLocks noChangeAspect="1"/>
          </p:cNvPicPr>
          <p:nvPr userDrawn="1"/>
        </p:nvPicPr>
        <p:blipFill>
          <a:blip r:embed="rId2"/>
          <a:stretch>
            <a:fillRect/>
          </a:stretch>
        </p:blipFill>
        <p:spPr>
          <a:xfrm>
            <a:off x="5448900" y="774000"/>
            <a:ext cx="1295400" cy="787400"/>
          </a:xfrm>
          <a:prstGeom prst="rect">
            <a:avLst/>
          </a:prstGeom>
        </p:spPr>
      </p:pic>
      <p:sp>
        <p:nvSpPr>
          <p:cNvPr id="9" name="Text Placeholder 8">
            <a:extLst>
              <a:ext uri="{FF2B5EF4-FFF2-40B4-BE49-F238E27FC236}">
                <a16:creationId xmlns:a16="http://schemas.microsoft.com/office/drawing/2014/main" id="{A6338B0F-58F8-46EA-BB9C-2BBAFFC09833}"/>
              </a:ext>
            </a:extLst>
          </p:cNvPr>
          <p:cNvSpPr>
            <a:spLocks noGrp="1"/>
          </p:cNvSpPr>
          <p:nvPr>
            <p:ph type="body" sz="quarter" idx="13" hasCustomPrompt="1"/>
          </p:nvPr>
        </p:nvSpPr>
        <p:spPr>
          <a:xfrm>
            <a:off x="5662800" y="5904000"/>
            <a:ext cx="1080000" cy="180000"/>
          </a:xfrm>
        </p:spPr>
        <p:txBody>
          <a:bodyPr/>
          <a:lstStyle>
            <a:lvl1pPr algn="ctr">
              <a:defRPr sz="900" cap="all" spc="150" baseline="0">
                <a:latin typeface="+mn-lt"/>
              </a:defRPr>
            </a:lvl1pPr>
          </a:lstStyle>
          <a:p>
            <a:pPr lvl="0"/>
            <a:r>
              <a:rPr lang="en-US" dirty="0"/>
              <a:t>Click to edit Master date styles</a:t>
            </a:r>
            <a:endParaRPr lang="en-GB" dirty="0"/>
          </a:p>
        </p:txBody>
      </p:sp>
    </p:spTree>
    <p:extLst>
      <p:ext uri="{BB962C8B-B14F-4D97-AF65-F5344CB8AC3E}">
        <p14:creationId xmlns:p14="http://schemas.microsoft.com/office/powerpoint/2010/main" val="29893826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0"/>
            <a:ext cx="11797200" cy="54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756000" y="2160000"/>
            <a:ext cx="10896250" cy="1620000"/>
          </a:xfrm>
        </p:spPr>
        <p:txBody>
          <a:bodyPr anchor="ctr" anchorCtr="0"/>
          <a:lstStyle>
            <a:lvl1pPr algn="ctr">
              <a:defRPr sz="6600" spc="600" baseline="0"/>
            </a:lvl1pPr>
          </a:lstStyle>
          <a:p>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F2DDE616-C35C-4F40-AEEE-70B95829124E}"/>
              </a:ext>
            </a:extLst>
          </p:cNvPr>
          <p:cNvCxnSpPr/>
          <p:nvPr userDrawn="1"/>
        </p:nvCxnSpPr>
        <p:spPr>
          <a:xfrm>
            <a:off x="6120000" y="5904000"/>
            <a:ext cx="0" cy="4140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935E259E-D05D-4C96-9D58-5EBE16118EBE}"/>
              </a:ext>
            </a:extLst>
          </p:cNvPr>
          <p:cNvSpPr>
            <a:spLocks noGrp="1"/>
          </p:cNvSpPr>
          <p:nvPr>
            <p:ph type="pic" sz="quarter" idx="13" hasCustomPrompt="1"/>
          </p:nvPr>
        </p:nvSpPr>
        <p:spPr>
          <a:xfrm>
            <a:off x="5058000" y="5904000"/>
            <a:ext cx="864220" cy="414337"/>
          </a:xfrm>
        </p:spPr>
        <p:txBody>
          <a:bodyPr/>
          <a:lstStyle>
            <a:lvl1pPr>
              <a:defRPr sz="1400"/>
            </a:lvl1pPr>
          </a:lstStyle>
          <a:p>
            <a:r>
              <a:rPr lang="en-GB" dirty="0"/>
              <a:t>Logo</a:t>
            </a:r>
          </a:p>
        </p:txBody>
      </p:sp>
      <p:pic>
        <p:nvPicPr>
          <p:cNvPr id="15" name="Picture 14">
            <a:extLst>
              <a:ext uri="{FF2B5EF4-FFF2-40B4-BE49-F238E27FC236}">
                <a16:creationId xmlns:a16="http://schemas.microsoft.com/office/drawing/2014/main" id="{FF3439BB-9C17-4B0D-846C-5DC456CA7AA9}"/>
              </a:ext>
            </a:extLst>
          </p:cNvPr>
          <p:cNvPicPr>
            <a:picLocks noChangeAspect="1"/>
          </p:cNvPicPr>
          <p:nvPr userDrawn="1"/>
        </p:nvPicPr>
        <p:blipFill>
          <a:blip r:embed="rId2"/>
          <a:stretch>
            <a:fillRect/>
          </a:stretch>
        </p:blipFill>
        <p:spPr>
          <a:xfrm>
            <a:off x="6246000" y="5877057"/>
            <a:ext cx="939800" cy="469900"/>
          </a:xfrm>
          <a:prstGeom prst="rect">
            <a:avLst/>
          </a:prstGeom>
        </p:spPr>
      </p:pic>
      <p:sp>
        <p:nvSpPr>
          <p:cNvPr id="16" name="Text Placeholder 15">
            <a:extLst>
              <a:ext uri="{FF2B5EF4-FFF2-40B4-BE49-F238E27FC236}">
                <a16:creationId xmlns:a16="http://schemas.microsoft.com/office/drawing/2014/main" id="{055BA936-B499-4DFE-A896-DD12B0304464}"/>
              </a:ext>
            </a:extLst>
          </p:cNvPr>
          <p:cNvSpPr>
            <a:spLocks noGrp="1"/>
          </p:cNvSpPr>
          <p:nvPr>
            <p:ph type="body" sz="quarter" idx="14" hasCustomPrompt="1"/>
          </p:nvPr>
        </p:nvSpPr>
        <p:spPr>
          <a:xfrm>
            <a:off x="2628000" y="1080000"/>
            <a:ext cx="7200000" cy="180000"/>
          </a:xfrm>
        </p:spPr>
        <p:txBody>
          <a:bodyPr/>
          <a:lstStyle>
            <a:lvl1pPr algn="ctr">
              <a:defRPr sz="800" cap="all" spc="150" baseline="0">
                <a:latin typeface="+mn-lt"/>
              </a:defRPr>
            </a:lvl1pPr>
          </a:lstStyle>
          <a:p>
            <a:pPr lvl="0"/>
            <a:r>
              <a:rPr lang="en-US" dirty="0"/>
              <a:t>Click to edit presentation title</a:t>
            </a:r>
            <a:endParaRPr lang="en-GB" dirty="0"/>
          </a:p>
        </p:txBody>
      </p:sp>
    </p:spTree>
    <p:extLst>
      <p:ext uri="{BB962C8B-B14F-4D97-AF65-F5344CB8AC3E}">
        <p14:creationId xmlns:p14="http://schemas.microsoft.com/office/powerpoint/2010/main" val="1338389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Imag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0"/>
            <a:ext cx="11797200" cy="544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8100000" y="1908000"/>
            <a:ext cx="3553200" cy="1332000"/>
          </a:xfrm>
        </p:spPr>
        <p:txBody>
          <a:bodyPr anchor="ctr" anchorCtr="0"/>
          <a:lstStyle>
            <a:lvl1pPr algn="ctr">
              <a:defRPr sz="3300" spc="350" baseline="0"/>
            </a:lvl1pPr>
          </a:lstStyle>
          <a:p>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F2DDE616-C35C-4F40-AEEE-70B95829124E}"/>
              </a:ext>
            </a:extLst>
          </p:cNvPr>
          <p:cNvCxnSpPr/>
          <p:nvPr userDrawn="1"/>
        </p:nvCxnSpPr>
        <p:spPr>
          <a:xfrm>
            <a:off x="9900000" y="5904000"/>
            <a:ext cx="0" cy="41400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61D5FD22-1A4B-446E-90B3-7CE92EAA049F}"/>
              </a:ext>
            </a:extLst>
          </p:cNvPr>
          <p:cNvSpPr>
            <a:spLocks noGrp="1"/>
          </p:cNvSpPr>
          <p:nvPr>
            <p:ph type="pic" sz="quarter" idx="13"/>
          </p:nvPr>
        </p:nvSpPr>
        <p:spPr>
          <a:xfrm>
            <a:off x="0" y="432000"/>
            <a:ext cx="7920000" cy="5670000"/>
          </a:xfrm>
          <a:solidFill>
            <a:schemeClr val="bg1">
              <a:lumMod val="95000"/>
            </a:schemeClr>
          </a:solidFill>
        </p:spPr>
        <p:txBody>
          <a:bodyPr/>
          <a:lstStyle/>
          <a:p>
            <a:r>
              <a:rPr lang="en-US"/>
              <a:t>Click icon to add picture</a:t>
            </a:r>
            <a:endParaRPr lang="en-GB" dirty="0"/>
          </a:p>
        </p:txBody>
      </p:sp>
      <p:sp>
        <p:nvSpPr>
          <p:cNvPr id="15" name="Picture Placeholder 4">
            <a:extLst>
              <a:ext uri="{FF2B5EF4-FFF2-40B4-BE49-F238E27FC236}">
                <a16:creationId xmlns:a16="http://schemas.microsoft.com/office/drawing/2014/main" id="{C888C3B8-EB5A-4C26-B5B6-681ABE70DE38}"/>
              </a:ext>
            </a:extLst>
          </p:cNvPr>
          <p:cNvSpPr>
            <a:spLocks noGrp="1"/>
          </p:cNvSpPr>
          <p:nvPr>
            <p:ph type="pic" sz="quarter" idx="14" hasCustomPrompt="1"/>
          </p:nvPr>
        </p:nvSpPr>
        <p:spPr>
          <a:xfrm>
            <a:off x="8838000" y="5904000"/>
            <a:ext cx="864220" cy="414337"/>
          </a:xfrm>
        </p:spPr>
        <p:txBody>
          <a:bodyPr/>
          <a:lstStyle>
            <a:lvl1pPr>
              <a:defRPr sz="1400"/>
            </a:lvl1pPr>
          </a:lstStyle>
          <a:p>
            <a:r>
              <a:rPr lang="en-GB" dirty="0"/>
              <a:t>Logo</a:t>
            </a:r>
          </a:p>
        </p:txBody>
      </p:sp>
      <p:pic>
        <p:nvPicPr>
          <p:cNvPr id="16" name="Picture 15">
            <a:extLst>
              <a:ext uri="{FF2B5EF4-FFF2-40B4-BE49-F238E27FC236}">
                <a16:creationId xmlns:a16="http://schemas.microsoft.com/office/drawing/2014/main" id="{157DBBD4-2ACD-40F3-844A-FE6F5A403F58}"/>
              </a:ext>
            </a:extLst>
          </p:cNvPr>
          <p:cNvPicPr>
            <a:picLocks noChangeAspect="1"/>
          </p:cNvPicPr>
          <p:nvPr userDrawn="1"/>
        </p:nvPicPr>
        <p:blipFill>
          <a:blip r:embed="rId2"/>
          <a:stretch>
            <a:fillRect/>
          </a:stretch>
        </p:blipFill>
        <p:spPr>
          <a:xfrm>
            <a:off x="10026000" y="5877057"/>
            <a:ext cx="939800" cy="469900"/>
          </a:xfrm>
          <a:prstGeom prst="rect">
            <a:avLst/>
          </a:prstGeom>
        </p:spPr>
      </p:pic>
      <p:sp>
        <p:nvSpPr>
          <p:cNvPr id="17" name="Text Placeholder 15">
            <a:extLst>
              <a:ext uri="{FF2B5EF4-FFF2-40B4-BE49-F238E27FC236}">
                <a16:creationId xmlns:a16="http://schemas.microsoft.com/office/drawing/2014/main" id="{3430C4D7-00E5-434B-BEEC-48F210F81FE0}"/>
              </a:ext>
            </a:extLst>
          </p:cNvPr>
          <p:cNvSpPr>
            <a:spLocks noGrp="1"/>
          </p:cNvSpPr>
          <p:nvPr>
            <p:ph type="body" sz="quarter" idx="15" hasCustomPrompt="1"/>
          </p:nvPr>
        </p:nvSpPr>
        <p:spPr>
          <a:xfrm>
            <a:off x="8100000" y="3600000"/>
            <a:ext cx="3553200" cy="180000"/>
          </a:xfrm>
        </p:spPr>
        <p:txBody>
          <a:bodyPr/>
          <a:lstStyle>
            <a:lvl1pPr algn="ctr">
              <a:defRPr sz="800" cap="all" spc="150" baseline="0">
                <a:latin typeface="+mn-lt"/>
              </a:defRPr>
            </a:lvl1pPr>
          </a:lstStyle>
          <a:p>
            <a:pPr lvl="0"/>
            <a:r>
              <a:rPr lang="en-US" dirty="0"/>
              <a:t>Click to edit presentation title</a:t>
            </a:r>
            <a:endParaRPr lang="en-GB" dirty="0"/>
          </a:p>
        </p:txBody>
      </p:sp>
    </p:spTree>
    <p:extLst>
      <p:ext uri="{BB962C8B-B14F-4D97-AF65-F5344CB8AC3E}">
        <p14:creationId xmlns:p14="http://schemas.microsoft.com/office/powerpoint/2010/main" val="27452169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Tree>
    <p:extLst>
      <p:ext uri="{BB962C8B-B14F-4D97-AF65-F5344CB8AC3E}">
        <p14:creationId xmlns:p14="http://schemas.microsoft.com/office/powerpoint/2010/main" val="2744421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Intro paragraph">
    <p:spTree>
      <p:nvGrpSpPr>
        <p:cNvPr id="1" name=""/>
        <p:cNvGrpSpPr/>
        <p:nvPr/>
      </p:nvGrpSpPr>
      <p:grpSpPr>
        <a:xfrm>
          <a:off x="0" y="0"/>
          <a:ext cx="0" cy="0"/>
          <a:chOff x="0" y="0"/>
          <a:chExt cx="0" cy="0"/>
        </a:xfrm>
      </p:grpSpPr>
      <p:sp>
        <p:nvSpPr>
          <p:cNvPr id="2" name="Title 1"/>
          <p:cNvSpPr>
            <a:spLocks noGrp="1"/>
          </p:cNvSpPr>
          <p:nvPr>
            <p:ph type="title"/>
          </p:nvPr>
        </p:nvSpPr>
        <p:spPr>
          <a:xfrm>
            <a:off x="756000" y="1260000"/>
            <a:ext cx="9864000" cy="432000"/>
          </a:xfrm>
        </p:spPr>
        <p:txBody>
          <a:bodyPr/>
          <a:lstStyle>
            <a:lvl1pPr>
              <a:lnSpc>
                <a:spcPct val="100000"/>
              </a:lnSpc>
              <a:defRPr sz="2400" u="sng" cap="none" spc="0" baseline="0"/>
            </a:lvl1pPr>
          </a:lstStyle>
          <a:p>
            <a:r>
              <a:rPr lang="en-US" noProof="0"/>
              <a:t>Click to edit Master title style</a:t>
            </a:r>
            <a:endParaRPr lang="en-GB" noProof="0" dirty="0"/>
          </a:p>
        </p:txBody>
      </p:sp>
      <p:sp>
        <p:nvSpPr>
          <p:cNvPr id="3" name="Content Placeholder 2"/>
          <p:cNvSpPr>
            <a:spLocks noGrp="1"/>
          </p:cNvSpPr>
          <p:nvPr>
            <p:ph idx="1"/>
          </p:nvPr>
        </p:nvSpPr>
        <p:spPr>
          <a:xfrm>
            <a:off x="756000" y="1872000"/>
            <a:ext cx="9864000" cy="387915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4" name="Rectangle 3">
            <a:extLst>
              <a:ext uri="{FF2B5EF4-FFF2-40B4-BE49-F238E27FC236}">
                <a16:creationId xmlns:a16="http://schemas.microsoft.com/office/drawing/2014/main" id="{AD02F7FC-DB1F-41B8-8B32-70818B7D4CD3}"/>
              </a:ext>
            </a:extLst>
          </p:cNvPr>
          <p:cNvSpPr/>
          <p:nvPr userDrawn="1"/>
        </p:nvSpPr>
        <p:spPr>
          <a:xfrm>
            <a:off x="0" y="0"/>
            <a:ext cx="19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02534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a:xfrm>
            <a:off x="756000" y="1260000"/>
            <a:ext cx="2250000" cy="1980000"/>
          </a:xfr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5400000" y="1260476"/>
            <a:ext cx="6253200" cy="4490676"/>
          </a:xfrm>
        </p:spPr>
        <p:txBody>
          <a:bodyPr/>
          <a:lstStyle>
            <a:lvl1pPr marL="288000" indent="-288000">
              <a:lnSpc>
                <a:spcPct val="120000"/>
              </a:lnSpc>
              <a:spcAft>
                <a:spcPts val="1600"/>
              </a:spcAft>
              <a:buFont typeface="Times New Roman" panose="02020603050405020304" pitchFamily="18" charset="0"/>
              <a:buChar char="—"/>
              <a:defRPr sz="1800">
                <a:latin typeface="+mj-lt"/>
              </a:defRPr>
            </a:lvl1pPr>
            <a:lvl2pPr marL="0">
              <a:spcAft>
                <a:spcPts val="900"/>
              </a:spcAft>
              <a:defRPr sz="1600"/>
            </a:lvl2pPr>
            <a:lvl3pPr marL="576000">
              <a:defRPr sz="1400"/>
            </a:lvl3pPr>
            <a:lvl4pPr marL="864000">
              <a:defRPr/>
            </a:lvl4pPr>
            <a:lvl5pPr marL="108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lvl1pPr>
              <a:defRPr/>
            </a:lvl1pPr>
          </a:lstStyle>
          <a:p>
            <a:endParaRPr lang="en-GB" dirty="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10" name="Rectangle 9">
            <a:extLst>
              <a:ext uri="{FF2B5EF4-FFF2-40B4-BE49-F238E27FC236}">
                <a16:creationId xmlns:a16="http://schemas.microsoft.com/office/drawing/2014/main" id="{412FDA98-C0BC-403B-880A-4B61AC9A9802}"/>
              </a:ext>
            </a:extLst>
          </p:cNvPr>
          <p:cNvSpPr/>
          <p:nvPr userDrawn="1"/>
        </p:nvSpPr>
        <p:spPr>
          <a:xfrm>
            <a:off x="0" y="0"/>
            <a:ext cx="19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76202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nd coloured panels new">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79FA89-1D83-454B-AF74-6ECCE19BD629}"/>
              </a:ext>
            </a:extLst>
          </p:cNvPr>
          <p:cNvSpPr>
            <a:spLocks noGrp="1"/>
          </p:cNvSpPr>
          <p:nvPr>
            <p:ph type="pic" sz="quarter" idx="19"/>
          </p:nvPr>
        </p:nvSpPr>
        <p:spPr>
          <a:xfrm>
            <a:off x="0" y="0"/>
            <a:ext cx="4320000" cy="6858000"/>
          </a:xfrm>
          <a:solidFill>
            <a:schemeClr val="accent3"/>
          </a:solidFill>
        </p:spPr>
        <p:txBody>
          <a:bodyPr/>
          <a:lstStyle>
            <a:lvl1pPr>
              <a:defRPr sz="1400">
                <a:solidFill>
                  <a:schemeClr val="accent1"/>
                </a:solidFill>
              </a:defRPr>
            </a:lvl1pPr>
          </a:lstStyle>
          <a:p>
            <a:pPr lvl="0"/>
            <a:r>
              <a:rPr lang="en-US"/>
              <a:t>Click icon to add picture</a:t>
            </a:r>
            <a:endParaRPr lang="en-GB" dirty="0"/>
          </a:p>
        </p:txBody>
      </p:sp>
      <p:sp>
        <p:nvSpPr>
          <p:cNvPr id="5" name="Picture Placeholder 4">
            <a:extLst>
              <a:ext uri="{FF2B5EF4-FFF2-40B4-BE49-F238E27FC236}">
                <a16:creationId xmlns:a16="http://schemas.microsoft.com/office/drawing/2014/main" id="{3E17338F-51BA-48BA-BAE6-DEBE1E483117}"/>
              </a:ext>
            </a:extLst>
          </p:cNvPr>
          <p:cNvSpPr>
            <a:spLocks noGrp="1"/>
          </p:cNvSpPr>
          <p:nvPr>
            <p:ph type="pic" sz="quarter" idx="18"/>
          </p:nvPr>
        </p:nvSpPr>
        <p:spPr>
          <a:xfrm>
            <a:off x="2628000" y="971549"/>
            <a:ext cx="3438000" cy="5886000"/>
          </a:xfrm>
          <a:solidFill>
            <a:schemeClr val="accent1"/>
          </a:solidFill>
        </p:spPr>
        <p:txBody>
          <a:bodyPr/>
          <a:lstStyle>
            <a:lvl1pPr>
              <a:defRPr sz="1400">
                <a:solidFill>
                  <a:schemeClr val="bg1"/>
                </a:solidFill>
              </a:defRPr>
            </a:lvl1pPr>
          </a:lstStyle>
          <a:p>
            <a:pPr lvl="0"/>
            <a:r>
              <a:rPr lang="en-US"/>
              <a:t>Click icon to add picture</a:t>
            </a:r>
            <a:endParaRPr lang="en-GB" dirty="0"/>
          </a:p>
        </p:txBody>
      </p:sp>
      <p:sp>
        <p:nvSpPr>
          <p:cNvPr id="3" name="Content Placeholder 2"/>
          <p:cNvSpPr>
            <a:spLocks noGrp="1"/>
          </p:cNvSpPr>
          <p:nvPr>
            <p:ph idx="1"/>
          </p:nvPr>
        </p:nvSpPr>
        <p:spPr>
          <a:xfrm>
            <a:off x="6876000" y="1980000"/>
            <a:ext cx="4777200" cy="3769200"/>
          </a:xfrm>
        </p:spPr>
        <p:txBody>
          <a:bodyPr/>
          <a:lstStyle>
            <a:lvl1pPr marL="0" indent="-288000">
              <a:spcAft>
                <a:spcPts val="900"/>
              </a:spcAft>
              <a:buFont typeface="Times New Roman" panose="02020603050405020304" pitchFamily="18" charset="0"/>
              <a:buChar char="—"/>
              <a:defRPr sz="1600">
                <a:latin typeface="+mj-lt"/>
              </a:defRPr>
            </a:lvl1pPr>
            <a:lvl2pPr marL="576000">
              <a:spcAft>
                <a:spcPts val="900"/>
              </a:spcAft>
              <a:defRPr sz="1400"/>
            </a:lvl2pPr>
            <a:lvl3pPr marL="864000">
              <a:defRPr sz="1400"/>
            </a:lvl3pPr>
            <a:lvl4pPr marL="1152000">
              <a:defRPr/>
            </a:lvl4pPr>
            <a:lvl5pPr marL="144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p>
            <a:fld id="{0B868178-02AE-42FC-958D-6B8F13B60175}" type="slidenum">
              <a:rPr lang="en-GB" noProof="0" smtClean="0"/>
              <a:pPr/>
              <a:t>‹#›</a:t>
            </a:fld>
            <a:endParaRPr lang="en-GB" noProof="0"/>
          </a:p>
        </p:txBody>
      </p:sp>
      <p:sp>
        <p:nvSpPr>
          <p:cNvPr id="2" name="Title 1"/>
          <p:cNvSpPr>
            <a:spLocks noGrp="1"/>
          </p:cNvSpPr>
          <p:nvPr>
            <p:ph type="title"/>
          </p:nvPr>
        </p:nvSpPr>
        <p:spPr>
          <a:xfrm>
            <a:off x="3204000" y="1980000"/>
            <a:ext cx="2250000" cy="1800000"/>
          </a:xfrm>
        </p:spPr>
        <p:txBody>
          <a:bodyPr/>
          <a:lstStyle>
            <a:lvl1pPr>
              <a:defRPr sz="2100">
                <a:solidFill>
                  <a:schemeClr val="bg1"/>
                </a:solidFill>
              </a:defRPr>
            </a:lvl1pPr>
          </a:lstStyle>
          <a:p>
            <a:r>
              <a:rPr lang="en-US" noProof="0"/>
              <a:t>Click to edit Master title style</a:t>
            </a:r>
            <a:endParaRPr lang="en-GB" noProof="0" dirty="0"/>
          </a:p>
        </p:txBody>
      </p:sp>
    </p:spTree>
    <p:extLst>
      <p:ext uri="{BB962C8B-B14F-4D97-AF65-F5344CB8AC3E}">
        <p14:creationId xmlns:p14="http://schemas.microsoft.com/office/powerpoint/2010/main" val="34016670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coloured + image panel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79FA89-1D83-454B-AF74-6ECCE19BD629}"/>
              </a:ext>
            </a:extLst>
          </p:cNvPr>
          <p:cNvSpPr>
            <a:spLocks noGrp="1"/>
          </p:cNvSpPr>
          <p:nvPr>
            <p:ph type="pic" sz="quarter" idx="19"/>
          </p:nvPr>
        </p:nvSpPr>
        <p:spPr>
          <a:xfrm>
            <a:off x="0" y="0"/>
            <a:ext cx="43200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5" name="Picture Placeholder 4">
            <a:extLst>
              <a:ext uri="{FF2B5EF4-FFF2-40B4-BE49-F238E27FC236}">
                <a16:creationId xmlns:a16="http://schemas.microsoft.com/office/drawing/2014/main" id="{3E17338F-51BA-48BA-BAE6-DEBE1E483117}"/>
              </a:ext>
            </a:extLst>
          </p:cNvPr>
          <p:cNvSpPr>
            <a:spLocks noGrp="1"/>
          </p:cNvSpPr>
          <p:nvPr>
            <p:ph type="pic" sz="quarter" idx="18"/>
          </p:nvPr>
        </p:nvSpPr>
        <p:spPr>
          <a:xfrm>
            <a:off x="2628000" y="971549"/>
            <a:ext cx="3438000" cy="5886000"/>
          </a:xfrm>
          <a:solidFill>
            <a:schemeClr val="accent3"/>
          </a:solidFill>
        </p:spPr>
        <p:txBody>
          <a:bodyPr/>
          <a:lstStyle>
            <a:lvl1pPr>
              <a:defRPr sz="1400">
                <a:solidFill>
                  <a:schemeClr val="accent1"/>
                </a:solidFill>
              </a:defRPr>
            </a:lvl1pPr>
          </a:lstStyle>
          <a:p>
            <a:pPr lvl="0"/>
            <a:r>
              <a:rPr lang="en-US"/>
              <a:t>Click icon to add picture</a:t>
            </a:r>
            <a:endParaRPr lang="en-GB"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bg1"/>
                </a:solidFill>
              </a:defRPr>
            </a:lvl1pPr>
          </a:lstStyle>
          <a:p>
            <a:fld id="{0B868178-02AE-42FC-958D-6B8F13B60175}" type="slidenum">
              <a:rPr lang="en-GB" smtClean="0"/>
              <a:pPr/>
              <a:t>‹#›</a:t>
            </a:fld>
            <a:endParaRPr lang="en-GB" dirty="0"/>
          </a:p>
        </p:txBody>
      </p:sp>
      <p:sp>
        <p:nvSpPr>
          <p:cNvPr id="2" name="Title 1"/>
          <p:cNvSpPr>
            <a:spLocks noGrp="1"/>
          </p:cNvSpPr>
          <p:nvPr>
            <p:ph type="title"/>
          </p:nvPr>
        </p:nvSpPr>
        <p:spPr>
          <a:xfrm>
            <a:off x="3204000" y="1980000"/>
            <a:ext cx="2250000" cy="1800000"/>
          </a:xfrm>
        </p:spPr>
        <p:txBody>
          <a:bodyPr/>
          <a:lstStyle>
            <a:lvl1pPr>
              <a:defRPr sz="2100">
                <a:solidFill>
                  <a:schemeClr val="accent1"/>
                </a:solidFill>
              </a:defRPr>
            </a:lvl1pPr>
          </a:lstStyle>
          <a:p>
            <a:r>
              <a:rPr lang="en-US" noProof="0"/>
              <a:t>Click to edit Master title style</a:t>
            </a:r>
            <a:endParaRPr lang="en-GB" noProof="0" dirty="0"/>
          </a:p>
        </p:txBody>
      </p:sp>
      <p:sp>
        <p:nvSpPr>
          <p:cNvPr id="12" name="Content Placeholder 2">
            <a:extLst>
              <a:ext uri="{FF2B5EF4-FFF2-40B4-BE49-F238E27FC236}">
                <a16:creationId xmlns:a16="http://schemas.microsoft.com/office/drawing/2014/main" id="{FF854CCA-5569-434D-A62D-489A6F1793E2}"/>
              </a:ext>
            </a:extLst>
          </p:cNvPr>
          <p:cNvSpPr>
            <a:spLocks noGrp="1"/>
          </p:cNvSpPr>
          <p:nvPr>
            <p:ph idx="1"/>
          </p:nvPr>
        </p:nvSpPr>
        <p:spPr>
          <a:xfrm>
            <a:off x="6876000" y="1980000"/>
            <a:ext cx="4777200" cy="3769200"/>
          </a:xfrm>
        </p:spPr>
        <p:txBody>
          <a:bodyPr/>
          <a:lstStyle>
            <a:lvl1pPr marL="0" indent="-288000">
              <a:spcAft>
                <a:spcPts val="900"/>
              </a:spcAft>
              <a:buFont typeface="Times New Roman" panose="02020603050405020304" pitchFamily="18" charset="0"/>
              <a:buChar char="—"/>
              <a:defRPr sz="1600">
                <a:latin typeface="+mj-lt"/>
              </a:defRPr>
            </a:lvl1pPr>
            <a:lvl2pPr marL="576000">
              <a:spcAft>
                <a:spcPts val="900"/>
              </a:spcAft>
              <a:defRPr sz="1400"/>
            </a:lvl2pPr>
            <a:lvl3pPr marL="864000">
              <a:defRPr sz="1400"/>
            </a:lvl3pPr>
            <a:lvl4pPr marL="1152000">
              <a:defRPr/>
            </a:lvl4pPr>
            <a:lvl5pPr marL="144000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16329146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image + text righ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31BAD3CF-7C78-4D39-B256-615BE33A12CE}"/>
              </a:ext>
            </a:extLst>
          </p:cNvPr>
          <p:cNvSpPr>
            <a:spLocks noGrp="1"/>
          </p:cNvSpPr>
          <p:nvPr>
            <p:ph type="pic" sz="quarter" idx="19"/>
          </p:nvPr>
        </p:nvSpPr>
        <p:spPr>
          <a:xfrm>
            <a:off x="0" y="0"/>
            <a:ext cx="116532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7" name="Content Placeholder 16">
            <a:extLst>
              <a:ext uri="{FF2B5EF4-FFF2-40B4-BE49-F238E27FC236}">
                <a16:creationId xmlns:a16="http://schemas.microsoft.com/office/drawing/2014/main" id="{90131EB8-2840-4086-83E2-500E47434FEB}"/>
              </a:ext>
            </a:extLst>
          </p:cNvPr>
          <p:cNvSpPr>
            <a:spLocks noGrp="1"/>
          </p:cNvSpPr>
          <p:nvPr>
            <p:ph sz="quarter" idx="17" hasCustomPrompt="1"/>
          </p:nvPr>
        </p:nvSpPr>
        <p:spPr>
          <a:xfrm>
            <a:off x="9360000" y="0"/>
            <a:ext cx="2833200" cy="5040000"/>
          </a:xfrm>
          <a:solidFill>
            <a:schemeClr val="bg1"/>
          </a:solidFill>
        </p:spPr>
        <p:txBody>
          <a:bodyPr/>
          <a:lstStyle>
            <a:lvl1pPr>
              <a:defRPr sz="1500">
                <a:solidFill>
                  <a:schemeClr val="bg1"/>
                </a:solidFill>
              </a:defRPr>
            </a:lvl1pPr>
          </a:lstStyle>
          <a:p>
            <a:pPr lvl="0"/>
            <a:r>
              <a:rPr lang="en-GB" dirty="0"/>
              <a:t> </a:t>
            </a:r>
          </a:p>
        </p:txBody>
      </p:sp>
      <p:sp>
        <p:nvSpPr>
          <p:cNvPr id="3" name="Content Placeholder 2"/>
          <p:cNvSpPr>
            <a:spLocks noGrp="1"/>
          </p:cNvSpPr>
          <p:nvPr>
            <p:ph idx="1"/>
          </p:nvPr>
        </p:nvSpPr>
        <p:spPr>
          <a:xfrm>
            <a:off x="9810000" y="2628000"/>
            <a:ext cx="1843200" cy="1908000"/>
          </a:xfrm>
        </p:spPr>
        <p:txBody>
          <a:bodyPr/>
          <a:lstStyle>
            <a:lvl1pPr marL="0" indent="0">
              <a:spcAft>
                <a:spcPts val="600"/>
              </a:spcAft>
              <a:buFont typeface="Times New Roman" panose="02020603050405020304" pitchFamily="18" charset="0"/>
              <a:buNone/>
              <a:defRPr sz="1200">
                <a:latin typeface="+mj-lt"/>
              </a:defRPr>
            </a:lvl1pPr>
            <a:lvl2pPr marL="0" indent="-180000">
              <a:spcAft>
                <a:spcPts val="600"/>
              </a:spcAft>
              <a:defRPr sz="1200"/>
            </a:lvl2pPr>
            <a:lvl3pPr marL="360000" indent="-180000">
              <a:spcAft>
                <a:spcPts val="600"/>
              </a:spcAft>
              <a:defRPr sz="1200"/>
            </a:lvl3pPr>
            <a:lvl4pPr marL="540000" indent="-180000">
              <a:spcAft>
                <a:spcPts val="600"/>
              </a:spcAft>
              <a:defRPr sz="1200"/>
            </a:lvl4pPr>
            <a:lvl5pPr marL="72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9810000" y="972000"/>
            <a:ext cx="1843200" cy="1152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9810000" y="2376000"/>
            <a:ext cx="216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32159786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image + text left">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D6B3046E-FE9D-4CA5-81D1-B2BA86A618D2}"/>
              </a:ext>
            </a:extLst>
          </p:cNvPr>
          <p:cNvSpPr>
            <a:spLocks noGrp="1"/>
          </p:cNvSpPr>
          <p:nvPr>
            <p:ph type="pic" sz="quarter" idx="19"/>
          </p:nvPr>
        </p:nvSpPr>
        <p:spPr>
          <a:xfrm>
            <a:off x="504000" y="0"/>
            <a:ext cx="11688000" cy="6858000"/>
          </a:xfrm>
          <a:solidFill>
            <a:schemeClr val="bg1">
              <a:lumMod val="95000"/>
            </a:schemeClr>
          </a:solidFill>
        </p:spPr>
        <p:txBody>
          <a:bodyPr/>
          <a:lstStyle>
            <a:lvl1pPr algn="ctr">
              <a:defRPr sz="1400">
                <a:solidFill>
                  <a:schemeClr val="accent1"/>
                </a:solidFill>
              </a:defRPr>
            </a:lvl1pPr>
          </a:lstStyle>
          <a:p>
            <a:pPr lvl="0"/>
            <a:r>
              <a:rPr lang="en-US"/>
              <a:t>Click icon to add picture</a:t>
            </a:r>
            <a:endParaRPr lang="en-GB" dirty="0"/>
          </a:p>
        </p:txBody>
      </p:sp>
      <p:sp>
        <p:nvSpPr>
          <p:cNvPr id="17" name="Content Placeholder 16">
            <a:extLst>
              <a:ext uri="{FF2B5EF4-FFF2-40B4-BE49-F238E27FC236}">
                <a16:creationId xmlns:a16="http://schemas.microsoft.com/office/drawing/2014/main" id="{90131EB8-2840-4086-83E2-500E47434FEB}"/>
              </a:ext>
            </a:extLst>
          </p:cNvPr>
          <p:cNvSpPr>
            <a:spLocks noGrp="1"/>
          </p:cNvSpPr>
          <p:nvPr>
            <p:ph sz="quarter" idx="17" hasCustomPrompt="1"/>
          </p:nvPr>
        </p:nvSpPr>
        <p:spPr>
          <a:xfrm>
            <a:off x="504000" y="0"/>
            <a:ext cx="2430000" cy="5040000"/>
          </a:xfrm>
          <a:solidFill>
            <a:schemeClr val="bg1"/>
          </a:solidFill>
        </p:spPr>
        <p:txBody>
          <a:bodyPr/>
          <a:lstStyle>
            <a:lvl1pPr>
              <a:defRPr sz="1500">
                <a:solidFill>
                  <a:schemeClr val="bg1"/>
                </a:solidFill>
              </a:defRPr>
            </a:lvl1pPr>
          </a:lstStyle>
          <a:p>
            <a:pPr lvl="0"/>
            <a:r>
              <a:rPr lang="en-GB" dirty="0"/>
              <a:t> </a:t>
            </a:r>
          </a:p>
        </p:txBody>
      </p:sp>
      <p:sp>
        <p:nvSpPr>
          <p:cNvPr id="3" name="Content Placeholder 2"/>
          <p:cNvSpPr>
            <a:spLocks noGrp="1"/>
          </p:cNvSpPr>
          <p:nvPr>
            <p:ph idx="1"/>
          </p:nvPr>
        </p:nvSpPr>
        <p:spPr>
          <a:xfrm>
            <a:off x="756000" y="2628000"/>
            <a:ext cx="1843200" cy="1908000"/>
          </a:xfrm>
        </p:spPr>
        <p:txBody>
          <a:bodyPr/>
          <a:lstStyle>
            <a:lvl1pPr marL="0" indent="0">
              <a:spcAft>
                <a:spcPts val="600"/>
              </a:spcAft>
              <a:buFont typeface="Times New Roman" panose="02020603050405020304" pitchFamily="18" charset="0"/>
              <a:buNone/>
              <a:defRPr sz="1200">
                <a:latin typeface="+mj-lt"/>
              </a:defRPr>
            </a:lvl1pPr>
            <a:lvl2pPr marL="0" indent="-180000">
              <a:spcAft>
                <a:spcPts val="600"/>
              </a:spcAft>
              <a:defRPr sz="1200"/>
            </a:lvl2pPr>
            <a:lvl3pPr marL="360000" indent="-180000">
              <a:spcAft>
                <a:spcPts val="600"/>
              </a:spcAft>
              <a:defRPr sz="1200"/>
            </a:lvl3pPr>
            <a:lvl4pPr marL="540000" indent="-180000">
              <a:spcAft>
                <a:spcPts val="600"/>
              </a:spcAft>
              <a:defRPr sz="1200"/>
            </a:lvl4pPr>
            <a:lvl5pPr marL="72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756000" y="972000"/>
            <a:ext cx="1843200" cy="1152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25258238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alf image + text left">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33E33BDF-86BF-4B30-A94F-45FFC1547F94}"/>
              </a:ext>
            </a:extLst>
          </p:cNvPr>
          <p:cNvSpPr>
            <a:spLocks noGrp="1"/>
          </p:cNvSpPr>
          <p:nvPr>
            <p:ph type="pic" sz="quarter" idx="20"/>
          </p:nvPr>
        </p:nvSpPr>
        <p:spPr>
          <a:xfrm>
            <a:off x="4435200" y="0"/>
            <a:ext cx="7758000" cy="685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
        <p:nvSpPr>
          <p:cNvPr id="11" name="Content Placeholder 2">
            <a:extLst>
              <a:ext uri="{FF2B5EF4-FFF2-40B4-BE49-F238E27FC236}">
                <a16:creationId xmlns:a16="http://schemas.microsoft.com/office/drawing/2014/main" id="{600CE211-D95A-4B3D-BC98-47502298A805}"/>
              </a:ext>
            </a:extLst>
          </p:cNvPr>
          <p:cNvSpPr>
            <a:spLocks noGrp="1"/>
          </p:cNvSpPr>
          <p:nvPr>
            <p:ph idx="1"/>
          </p:nvPr>
        </p:nvSpPr>
        <p:spPr>
          <a:xfrm>
            <a:off x="756000" y="2628000"/>
            <a:ext cx="2880000" cy="2880000"/>
          </a:xfrm>
        </p:spPr>
        <p:txBody>
          <a:bodyPr/>
          <a:lstStyle>
            <a:lvl1pPr marL="0" indent="0">
              <a:spcAft>
                <a:spcPts val="900"/>
              </a:spcAft>
              <a:buFont typeface="Times New Roman" panose="02020603050405020304" pitchFamily="18" charset="0"/>
              <a:buNone/>
              <a:defRPr sz="1250" u="sng">
                <a:latin typeface="+mj-lt"/>
              </a:defRPr>
            </a:lvl1pPr>
            <a:lvl2pPr marL="0" indent="0">
              <a:spcAft>
                <a:spcPts val="600"/>
              </a:spcAft>
              <a:buNone/>
              <a:defRPr sz="1200"/>
            </a:lvl2pPr>
            <a:lvl3pPr marL="180000" indent="-180000">
              <a:spcAft>
                <a:spcPts val="600"/>
              </a:spcAft>
              <a:defRPr sz="1200"/>
            </a:lvl3pPr>
            <a:lvl4pPr marL="360000" indent="-180000">
              <a:spcAft>
                <a:spcPts val="600"/>
              </a:spcAft>
              <a:defRPr sz="1200"/>
            </a:lvl4pPr>
            <a:lvl5pPr marL="54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2" name="Text Placeholder 4">
            <a:extLst>
              <a:ext uri="{FF2B5EF4-FFF2-40B4-BE49-F238E27FC236}">
                <a16:creationId xmlns:a16="http://schemas.microsoft.com/office/drawing/2014/main" id="{B83AE461-3321-4CBE-94B1-AD363B109695}"/>
              </a:ext>
            </a:extLst>
          </p:cNvPr>
          <p:cNvSpPr>
            <a:spLocks noGrp="1"/>
          </p:cNvSpPr>
          <p:nvPr>
            <p:ph type="body" sz="quarter" idx="19" hasCustomPrompt="1"/>
          </p:nvPr>
        </p:nvSpPr>
        <p:spPr>
          <a:xfrm>
            <a:off x="8053200" y="541338"/>
            <a:ext cx="3600000" cy="252000"/>
          </a:xfrm>
        </p:spPr>
        <p:txBody>
          <a:bodyPr/>
          <a:lstStyle>
            <a:lvl1pPr algn="r">
              <a:spcAft>
                <a:spcPts val="0"/>
              </a:spcAft>
              <a:defRPr sz="800" cap="all" spc="100" baseline="0">
                <a:solidFill>
                  <a:schemeClr val="bg1"/>
                </a:solidFill>
                <a:latin typeface="+mn-lt"/>
              </a:defRPr>
            </a:lvl1pPr>
          </a:lstStyle>
          <a:p>
            <a:pPr lvl="0"/>
            <a:r>
              <a:rPr lang="en-US" dirty="0"/>
              <a:t>Click to edit Master caption styles</a:t>
            </a:r>
            <a:endParaRPr lang="en-GB" dirty="0"/>
          </a:p>
        </p:txBody>
      </p:sp>
      <p:sp>
        <p:nvSpPr>
          <p:cNvPr id="14" name="Slide Number Placeholder 8">
            <a:extLst>
              <a:ext uri="{FF2B5EF4-FFF2-40B4-BE49-F238E27FC236}">
                <a16:creationId xmlns:a16="http://schemas.microsoft.com/office/drawing/2014/main" id="{AF3F7C86-B895-4447-A266-10C300876D74}"/>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a:p>
        </p:txBody>
      </p:sp>
    </p:spTree>
    <p:extLst>
      <p:ext uri="{BB962C8B-B14F-4D97-AF65-F5344CB8AC3E}">
        <p14:creationId xmlns:p14="http://schemas.microsoft.com/office/powerpoint/2010/main" val="2685914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ultiple images + title + text left">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3F97B7D0-B0D0-4354-B29A-8F45972DBF83}"/>
              </a:ext>
            </a:extLst>
          </p:cNvPr>
          <p:cNvSpPr>
            <a:spLocks noGrp="1"/>
          </p:cNvSpPr>
          <p:nvPr>
            <p:ph type="pic" sz="quarter" idx="29"/>
          </p:nvPr>
        </p:nvSpPr>
        <p:spPr>
          <a:xfrm>
            <a:off x="4435200" y="448200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0" name="Picture Placeholder 4">
            <a:extLst>
              <a:ext uri="{FF2B5EF4-FFF2-40B4-BE49-F238E27FC236}">
                <a16:creationId xmlns:a16="http://schemas.microsoft.com/office/drawing/2014/main" id="{0D69480A-56BD-4CF9-96A8-8E14C803B0ED}"/>
              </a:ext>
            </a:extLst>
          </p:cNvPr>
          <p:cNvSpPr>
            <a:spLocks noGrp="1"/>
          </p:cNvSpPr>
          <p:nvPr>
            <p:ph type="pic" sz="quarter" idx="28"/>
          </p:nvPr>
        </p:nvSpPr>
        <p:spPr>
          <a:xfrm>
            <a:off x="8118000" y="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8" name="Picture Placeholder 4">
            <a:extLst>
              <a:ext uri="{FF2B5EF4-FFF2-40B4-BE49-F238E27FC236}">
                <a16:creationId xmlns:a16="http://schemas.microsoft.com/office/drawing/2014/main" id="{BEBA3989-2C46-4FC1-94CD-08BE83E3C6A5}"/>
              </a:ext>
            </a:extLst>
          </p:cNvPr>
          <p:cNvSpPr>
            <a:spLocks noGrp="1"/>
          </p:cNvSpPr>
          <p:nvPr>
            <p:ph type="pic" sz="quarter" idx="26"/>
          </p:nvPr>
        </p:nvSpPr>
        <p:spPr>
          <a:xfrm>
            <a:off x="4435200" y="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19" name="Picture Placeholder 4">
            <a:extLst>
              <a:ext uri="{FF2B5EF4-FFF2-40B4-BE49-F238E27FC236}">
                <a16:creationId xmlns:a16="http://schemas.microsoft.com/office/drawing/2014/main" id="{920F4D02-F06F-4B73-913D-0D9B656F25ED}"/>
              </a:ext>
            </a:extLst>
          </p:cNvPr>
          <p:cNvSpPr>
            <a:spLocks noGrp="1"/>
          </p:cNvSpPr>
          <p:nvPr>
            <p:ph type="pic" sz="quarter" idx="27"/>
          </p:nvPr>
        </p:nvSpPr>
        <p:spPr>
          <a:xfrm>
            <a:off x="8118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3" name="Content Placeholder 2"/>
          <p:cNvSpPr>
            <a:spLocks noGrp="1"/>
          </p:cNvSpPr>
          <p:nvPr>
            <p:ph idx="1"/>
          </p:nvPr>
        </p:nvSpPr>
        <p:spPr>
          <a:xfrm>
            <a:off x="756000" y="2628000"/>
            <a:ext cx="2880000" cy="2880000"/>
          </a:xfrm>
        </p:spPr>
        <p:txBody>
          <a:bodyPr/>
          <a:lstStyle>
            <a:lvl1pPr marL="0" indent="0">
              <a:spcAft>
                <a:spcPts val="900"/>
              </a:spcAft>
              <a:buFont typeface="Times New Roman" panose="02020603050405020304" pitchFamily="18" charset="0"/>
              <a:buNone/>
              <a:defRPr sz="1250" u="sng">
                <a:latin typeface="+mj-lt"/>
              </a:defRPr>
            </a:lvl1pPr>
            <a:lvl2pPr marL="0" indent="0">
              <a:spcAft>
                <a:spcPts val="600"/>
              </a:spcAft>
              <a:buNone/>
              <a:defRPr sz="1200"/>
            </a:lvl2pPr>
            <a:lvl3pPr marL="180000" indent="-180000">
              <a:spcAft>
                <a:spcPts val="600"/>
              </a:spcAft>
              <a:defRPr sz="1200"/>
            </a:lvl3pPr>
            <a:lvl4pPr marL="360000" indent="-180000">
              <a:spcAft>
                <a:spcPts val="600"/>
              </a:spcAft>
              <a:defRPr sz="1200"/>
            </a:lvl4pPr>
            <a:lvl5pPr marL="540000" indent="-180000">
              <a:spcAft>
                <a:spcPts val="600"/>
              </a:spcAft>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2376000"/>
            <a:ext cx="216000" cy="7200"/>
          </a:xfrm>
          <a:solidFill>
            <a:schemeClr val="accent1"/>
          </a:solidFill>
        </p:spPr>
        <p:txBody>
          <a:bodyPr/>
          <a:lstStyle>
            <a:lvl1pPr>
              <a:defRPr sz="100">
                <a:solidFill>
                  <a:schemeClr val="accent1"/>
                </a:solidFill>
              </a:defRPr>
            </a:lvl1pPr>
          </a:lstStyle>
          <a:p>
            <a:r>
              <a:rPr lang="en-GB" dirty="0"/>
              <a:t> </a:t>
            </a:r>
          </a:p>
        </p:txBody>
      </p:sp>
      <p:sp>
        <p:nvSpPr>
          <p:cNvPr id="5" name="Text Placeholder 4">
            <a:extLst>
              <a:ext uri="{FF2B5EF4-FFF2-40B4-BE49-F238E27FC236}">
                <a16:creationId xmlns:a16="http://schemas.microsoft.com/office/drawing/2014/main" id="{C934DFA6-9E72-45A9-94D6-5C3639E6CFE8}"/>
              </a:ext>
            </a:extLst>
          </p:cNvPr>
          <p:cNvSpPr>
            <a:spLocks noGrp="1"/>
          </p:cNvSpPr>
          <p:nvPr>
            <p:ph type="body" sz="quarter" idx="19" hasCustomPrompt="1"/>
          </p:nvPr>
        </p:nvSpPr>
        <p:spPr>
          <a:xfrm>
            <a:off x="8478000" y="2088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4" name="Text Placeholder 4">
            <a:extLst>
              <a:ext uri="{FF2B5EF4-FFF2-40B4-BE49-F238E27FC236}">
                <a16:creationId xmlns:a16="http://schemas.microsoft.com/office/drawing/2014/main" id="{E2E3743F-FB0E-488B-B0EE-6D7A1CCDFD93}"/>
              </a:ext>
            </a:extLst>
          </p:cNvPr>
          <p:cNvSpPr>
            <a:spLocks noGrp="1"/>
          </p:cNvSpPr>
          <p:nvPr>
            <p:ph type="body" sz="quarter" idx="23" hasCustomPrompt="1"/>
          </p:nvPr>
        </p:nvSpPr>
        <p:spPr>
          <a:xfrm>
            <a:off x="8478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6" name="Text Placeholder 4">
            <a:extLst>
              <a:ext uri="{FF2B5EF4-FFF2-40B4-BE49-F238E27FC236}">
                <a16:creationId xmlns:a16="http://schemas.microsoft.com/office/drawing/2014/main" id="{BAA217BF-B4E5-47B1-9033-6A3A960810FC}"/>
              </a:ext>
            </a:extLst>
          </p:cNvPr>
          <p:cNvSpPr>
            <a:spLocks noGrp="1"/>
          </p:cNvSpPr>
          <p:nvPr>
            <p:ph type="body" sz="quarter" idx="24" hasCustomPrompt="1"/>
          </p:nvPr>
        </p:nvSpPr>
        <p:spPr>
          <a:xfrm>
            <a:off x="4795200" y="405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7" name="Text Placeholder 4">
            <a:extLst>
              <a:ext uri="{FF2B5EF4-FFF2-40B4-BE49-F238E27FC236}">
                <a16:creationId xmlns:a16="http://schemas.microsoft.com/office/drawing/2014/main" id="{E72167F9-8C03-4229-9CDA-D6D28D44ED96}"/>
              </a:ext>
            </a:extLst>
          </p:cNvPr>
          <p:cNvSpPr>
            <a:spLocks noGrp="1"/>
          </p:cNvSpPr>
          <p:nvPr>
            <p:ph type="body" sz="quarter" idx="25" hasCustomPrompt="1"/>
          </p:nvPr>
        </p:nvSpPr>
        <p:spPr>
          <a:xfrm>
            <a:off x="47952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22" name="Slide Number Placeholder 8">
            <a:extLst>
              <a:ext uri="{FF2B5EF4-FFF2-40B4-BE49-F238E27FC236}">
                <a16:creationId xmlns:a16="http://schemas.microsoft.com/office/drawing/2014/main" id="{0983D3CD-6444-4494-B491-153603172D05}"/>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dirty="0"/>
          </a:p>
        </p:txBody>
      </p:sp>
    </p:spTree>
    <p:extLst>
      <p:ext uri="{BB962C8B-B14F-4D97-AF65-F5344CB8AC3E}">
        <p14:creationId xmlns:p14="http://schemas.microsoft.com/office/powerpoint/2010/main" val="13384142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ultiple images + title">
    <p:spTree>
      <p:nvGrpSpPr>
        <p:cNvPr id="1" name=""/>
        <p:cNvGrpSpPr/>
        <p:nvPr/>
      </p:nvGrpSpPr>
      <p:grpSpPr>
        <a:xfrm>
          <a:off x="0" y="0"/>
          <a:ext cx="0" cy="0"/>
          <a:chOff x="0" y="0"/>
          <a:chExt cx="0" cy="0"/>
        </a:xfrm>
      </p:grpSpPr>
      <p:sp>
        <p:nvSpPr>
          <p:cNvPr id="24" name="Picture Placeholder 4">
            <a:extLst>
              <a:ext uri="{FF2B5EF4-FFF2-40B4-BE49-F238E27FC236}">
                <a16:creationId xmlns:a16="http://schemas.microsoft.com/office/drawing/2014/main" id="{11648329-5607-42CD-9121-FEE3BEE25B60}"/>
              </a:ext>
            </a:extLst>
          </p:cNvPr>
          <p:cNvSpPr>
            <a:spLocks noGrp="1"/>
          </p:cNvSpPr>
          <p:nvPr>
            <p:ph type="pic" sz="quarter" idx="32"/>
          </p:nvPr>
        </p:nvSpPr>
        <p:spPr>
          <a:xfrm>
            <a:off x="756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0" name="Picture Placeholder 4">
            <a:extLst>
              <a:ext uri="{FF2B5EF4-FFF2-40B4-BE49-F238E27FC236}">
                <a16:creationId xmlns:a16="http://schemas.microsoft.com/office/drawing/2014/main" id="{6850C37C-279A-4D74-9A29-1E6D7FF3DF8E}"/>
              </a:ext>
            </a:extLst>
          </p:cNvPr>
          <p:cNvSpPr>
            <a:spLocks noGrp="1"/>
          </p:cNvSpPr>
          <p:nvPr>
            <p:ph type="pic" sz="quarter" idx="29"/>
          </p:nvPr>
        </p:nvSpPr>
        <p:spPr>
          <a:xfrm>
            <a:off x="4435200" y="448200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1" name="Picture Placeholder 4">
            <a:extLst>
              <a:ext uri="{FF2B5EF4-FFF2-40B4-BE49-F238E27FC236}">
                <a16:creationId xmlns:a16="http://schemas.microsoft.com/office/drawing/2014/main" id="{FFA15BB9-027D-465C-990D-06DE39225B54}"/>
              </a:ext>
            </a:extLst>
          </p:cNvPr>
          <p:cNvSpPr>
            <a:spLocks noGrp="1"/>
          </p:cNvSpPr>
          <p:nvPr>
            <p:ph type="pic" sz="quarter" idx="28"/>
          </p:nvPr>
        </p:nvSpPr>
        <p:spPr>
          <a:xfrm>
            <a:off x="8118000" y="0"/>
            <a:ext cx="3538800" cy="2376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2" name="Picture Placeholder 4">
            <a:extLst>
              <a:ext uri="{FF2B5EF4-FFF2-40B4-BE49-F238E27FC236}">
                <a16:creationId xmlns:a16="http://schemas.microsoft.com/office/drawing/2014/main" id="{7FBB4313-C5E4-4C7C-BB80-E4A2CC8C62B5}"/>
              </a:ext>
            </a:extLst>
          </p:cNvPr>
          <p:cNvSpPr>
            <a:spLocks noGrp="1"/>
          </p:cNvSpPr>
          <p:nvPr>
            <p:ph type="pic" sz="quarter" idx="30"/>
          </p:nvPr>
        </p:nvSpPr>
        <p:spPr>
          <a:xfrm>
            <a:off x="4435200" y="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3" name="Picture Placeholder 4">
            <a:extLst>
              <a:ext uri="{FF2B5EF4-FFF2-40B4-BE49-F238E27FC236}">
                <a16:creationId xmlns:a16="http://schemas.microsoft.com/office/drawing/2014/main" id="{83665778-5C08-452F-92E3-680F9C5EB606}"/>
              </a:ext>
            </a:extLst>
          </p:cNvPr>
          <p:cNvSpPr>
            <a:spLocks noGrp="1"/>
          </p:cNvSpPr>
          <p:nvPr>
            <p:ph type="pic" sz="quarter" idx="31"/>
          </p:nvPr>
        </p:nvSpPr>
        <p:spPr>
          <a:xfrm>
            <a:off x="8118000" y="2520000"/>
            <a:ext cx="3538800" cy="4338000"/>
          </a:xfrm>
          <a:solidFill>
            <a:schemeClr val="bg1">
              <a:lumMod val="95000"/>
            </a:schemeClr>
          </a:solidFill>
        </p:spPr>
        <p:txBody>
          <a:bodyPr/>
          <a:lstStyle>
            <a:lvl1pPr>
              <a:defRPr sz="1400">
                <a:solidFill>
                  <a:schemeClr val="accent1"/>
                </a:solidFill>
              </a:defRPr>
            </a:lvl1pPr>
          </a:lstStyle>
          <a:p>
            <a:pPr lvl="0"/>
            <a:r>
              <a:rPr lang="en-US"/>
              <a:t>Click icon to add picture</a:t>
            </a:r>
            <a:endParaRPr lang="en-GB" dirty="0"/>
          </a:p>
        </p:txBody>
      </p:sp>
      <p:sp>
        <p:nvSpPr>
          <p:cNvPr id="2" name="Title 1"/>
          <p:cNvSpPr>
            <a:spLocks noGrp="1"/>
          </p:cNvSpPr>
          <p:nvPr>
            <p:ph type="title"/>
          </p:nvPr>
        </p:nvSpPr>
        <p:spPr>
          <a:xfrm>
            <a:off x="756000" y="1260000"/>
            <a:ext cx="2880000" cy="900000"/>
          </a:xfrm>
        </p:spPr>
        <p:txBody>
          <a:bodyPr/>
          <a:lstStyle>
            <a:lvl1pPr>
              <a:defRPr sz="1800">
                <a:solidFill>
                  <a:schemeClr val="accent1"/>
                </a:solidFill>
              </a:defRPr>
            </a:lvl1pPr>
          </a:lstStyle>
          <a:p>
            <a:r>
              <a:rPr lang="en-US" noProof="0"/>
              <a:t>Click to edit Master title style</a:t>
            </a:r>
            <a:endParaRPr lang="en-GB" noProof="0" dirty="0"/>
          </a:p>
        </p:txBody>
      </p:sp>
      <p:sp>
        <p:nvSpPr>
          <p:cNvPr id="5" name="Text Placeholder 4">
            <a:extLst>
              <a:ext uri="{FF2B5EF4-FFF2-40B4-BE49-F238E27FC236}">
                <a16:creationId xmlns:a16="http://schemas.microsoft.com/office/drawing/2014/main" id="{C934DFA6-9E72-45A9-94D6-5C3639E6CFE8}"/>
              </a:ext>
            </a:extLst>
          </p:cNvPr>
          <p:cNvSpPr>
            <a:spLocks noGrp="1"/>
          </p:cNvSpPr>
          <p:nvPr>
            <p:ph type="body" sz="quarter" idx="19" hasCustomPrompt="1"/>
          </p:nvPr>
        </p:nvSpPr>
        <p:spPr>
          <a:xfrm>
            <a:off x="8478000" y="2088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4" name="Text Placeholder 4">
            <a:extLst>
              <a:ext uri="{FF2B5EF4-FFF2-40B4-BE49-F238E27FC236}">
                <a16:creationId xmlns:a16="http://schemas.microsoft.com/office/drawing/2014/main" id="{E2E3743F-FB0E-488B-B0EE-6D7A1CCDFD93}"/>
              </a:ext>
            </a:extLst>
          </p:cNvPr>
          <p:cNvSpPr>
            <a:spLocks noGrp="1"/>
          </p:cNvSpPr>
          <p:nvPr>
            <p:ph type="body" sz="quarter" idx="23" hasCustomPrompt="1"/>
          </p:nvPr>
        </p:nvSpPr>
        <p:spPr>
          <a:xfrm>
            <a:off x="8478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6" name="Text Placeholder 4">
            <a:extLst>
              <a:ext uri="{FF2B5EF4-FFF2-40B4-BE49-F238E27FC236}">
                <a16:creationId xmlns:a16="http://schemas.microsoft.com/office/drawing/2014/main" id="{BAA217BF-B4E5-47B1-9033-6A3A960810FC}"/>
              </a:ext>
            </a:extLst>
          </p:cNvPr>
          <p:cNvSpPr>
            <a:spLocks noGrp="1"/>
          </p:cNvSpPr>
          <p:nvPr>
            <p:ph type="body" sz="quarter" idx="24" hasCustomPrompt="1"/>
          </p:nvPr>
        </p:nvSpPr>
        <p:spPr>
          <a:xfrm>
            <a:off x="4795200" y="405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7" name="Text Placeholder 4">
            <a:extLst>
              <a:ext uri="{FF2B5EF4-FFF2-40B4-BE49-F238E27FC236}">
                <a16:creationId xmlns:a16="http://schemas.microsoft.com/office/drawing/2014/main" id="{E72167F9-8C03-4229-9CDA-D6D28D44ED96}"/>
              </a:ext>
            </a:extLst>
          </p:cNvPr>
          <p:cNvSpPr>
            <a:spLocks noGrp="1"/>
          </p:cNvSpPr>
          <p:nvPr>
            <p:ph type="body" sz="quarter" idx="25" hasCustomPrompt="1"/>
          </p:nvPr>
        </p:nvSpPr>
        <p:spPr>
          <a:xfrm>
            <a:off x="47952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9" name="Text Placeholder 4">
            <a:extLst>
              <a:ext uri="{FF2B5EF4-FFF2-40B4-BE49-F238E27FC236}">
                <a16:creationId xmlns:a16="http://schemas.microsoft.com/office/drawing/2014/main" id="{A9073444-189E-49EF-9ED3-7A5CC730B16D}"/>
              </a:ext>
            </a:extLst>
          </p:cNvPr>
          <p:cNvSpPr>
            <a:spLocks noGrp="1"/>
          </p:cNvSpPr>
          <p:nvPr>
            <p:ph type="body" sz="quarter" idx="27" hasCustomPrompt="1"/>
          </p:nvPr>
        </p:nvSpPr>
        <p:spPr>
          <a:xfrm>
            <a:off x="1116000" y="6570000"/>
            <a:ext cx="3034800" cy="144000"/>
          </a:xfrm>
        </p:spPr>
        <p:txBody>
          <a:bodyPr anchor="b" anchorCtr="0"/>
          <a:lstStyle>
            <a:lvl1pPr algn="r">
              <a:spcAft>
                <a:spcPts val="0"/>
              </a:spcAft>
              <a:defRPr sz="700">
                <a:solidFill>
                  <a:schemeClr val="bg1"/>
                </a:solidFill>
                <a:latin typeface="+mn-lt"/>
              </a:defRPr>
            </a:lvl1pPr>
          </a:lstStyle>
          <a:p>
            <a:pPr lvl="0"/>
            <a:r>
              <a:rPr lang="en-US" dirty="0"/>
              <a:t>Click to edit Master caption styles</a:t>
            </a:r>
            <a:endParaRPr lang="en-GB" dirty="0"/>
          </a:p>
        </p:txBody>
      </p:sp>
      <p:sp>
        <p:nvSpPr>
          <p:cNvPr id="18" name="Slide Number Placeholder 8">
            <a:extLst>
              <a:ext uri="{FF2B5EF4-FFF2-40B4-BE49-F238E27FC236}">
                <a16:creationId xmlns:a16="http://schemas.microsoft.com/office/drawing/2014/main" id="{6BB8FB51-5144-4AF7-8FF1-4AF9BE3A3AF1}"/>
              </a:ext>
            </a:extLst>
          </p:cNvPr>
          <p:cNvSpPr>
            <a:spLocks noGrp="1"/>
          </p:cNvSpPr>
          <p:nvPr>
            <p:ph type="sldNum" sz="quarter" idx="12"/>
          </p:nvPr>
        </p:nvSpPr>
        <p:spPr>
          <a:xfrm>
            <a:off x="756000" y="538383"/>
            <a:ext cx="720000" cy="288000"/>
          </a:xfrm>
        </p:spPr>
        <p:txBody>
          <a:bodyPr/>
          <a:lstStyle/>
          <a:p>
            <a:fld id="{0B868178-02AE-42FC-958D-6B8F13B60175}" type="slidenum">
              <a:rPr lang="en-GB" noProof="0" smtClean="0"/>
              <a:pPr/>
              <a:t>‹#›</a:t>
            </a:fld>
            <a:endParaRPr lang="en-GB" noProof="0" dirty="0"/>
          </a:p>
        </p:txBody>
      </p:sp>
    </p:spTree>
    <p:extLst>
      <p:ext uri="{BB962C8B-B14F-4D97-AF65-F5344CB8AC3E}">
        <p14:creationId xmlns:p14="http://schemas.microsoft.com/office/powerpoint/2010/main" val="3493768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loor plans">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472D80-8CC5-4365-BD8E-19E4D1CFADAA}"/>
              </a:ext>
            </a:extLst>
          </p:cNvPr>
          <p:cNvSpPr/>
          <p:nvPr userDrawn="1"/>
        </p:nvSpPr>
        <p:spPr>
          <a:xfrm>
            <a:off x="4435200" y="0"/>
            <a:ext cx="7758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4">
            <a:extLst>
              <a:ext uri="{FF2B5EF4-FFF2-40B4-BE49-F238E27FC236}">
                <a16:creationId xmlns:a16="http://schemas.microsoft.com/office/drawing/2014/main" id="{134AA67D-AAB1-40B7-B26B-34F7649F3455}"/>
              </a:ext>
            </a:extLst>
          </p:cNvPr>
          <p:cNvSpPr>
            <a:spLocks noGrp="1"/>
          </p:cNvSpPr>
          <p:nvPr>
            <p:ph type="pic" sz="quarter" idx="20"/>
          </p:nvPr>
        </p:nvSpPr>
        <p:spPr>
          <a:xfrm>
            <a:off x="5218200" y="1449000"/>
            <a:ext cx="6192000" cy="3960000"/>
          </a:xfrm>
          <a:solidFill>
            <a:schemeClr val="bg1"/>
          </a:solidFill>
        </p:spPr>
        <p:txBody>
          <a:bodyPr/>
          <a:lstStyle>
            <a:lvl1pPr>
              <a:defRPr sz="1400">
                <a:solidFill>
                  <a:schemeClr val="accent1"/>
                </a:solidFill>
              </a:defRPr>
            </a:lvl1pPr>
          </a:lstStyle>
          <a:p>
            <a:pPr lvl="0"/>
            <a:r>
              <a:rPr lang="en-US"/>
              <a:t>Click icon to add picture</a:t>
            </a:r>
            <a:endParaRPr lang="en-GB"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bg1"/>
                </a:solidFill>
              </a:defRPr>
            </a:lvl1pPr>
          </a:lstStyle>
          <a:p>
            <a:fld id="{0B868178-02AE-42FC-958D-6B8F13B60175}" type="slidenum">
              <a:rPr lang="en-GB" smtClean="0"/>
              <a:pPr/>
              <a:t>‹#›</a:t>
            </a:fld>
            <a:endParaRPr lang="en-GB"/>
          </a:p>
        </p:txBody>
      </p:sp>
      <p:sp>
        <p:nvSpPr>
          <p:cNvPr id="2" name="Title 1"/>
          <p:cNvSpPr>
            <a:spLocks noGrp="1"/>
          </p:cNvSpPr>
          <p:nvPr>
            <p:ph type="title"/>
          </p:nvPr>
        </p:nvSpPr>
        <p:spPr>
          <a:xfrm>
            <a:off x="756000" y="1260000"/>
            <a:ext cx="2880000" cy="1800000"/>
          </a:xfrm>
        </p:spPr>
        <p:txBody>
          <a:bodyPr/>
          <a:lstStyle>
            <a:lvl1pPr>
              <a:defRPr sz="1800">
                <a:solidFill>
                  <a:schemeClr val="bg1"/>
                </a:solidFill>
              </a:defRPr>
            </a:lvl1pPr>
          </a:lstStyle>
          <a:p>
            <a:r>
              <a:rPr lang="en-US" noProof="0"/>
              <a:t>Click to edit Master title style</a:t>
            </a:r>
            <a:endParaRPr lang="en-GB" noProof="0" dirty="0"/>
          </a:p>
        </p:txBody>
      </p:sp>
      <p:sp>
        <p:nvSpPr>
          <p:cNvPr id="10" name="Online Image Placeholder 9">
            <a:extLst>
              <a:ext uri="{FF2B5EF4-FFF2-40B4-BE49-F238E27FC236}">
                <a16:creationId xmlns:a16="http://schemas.microsoft.com/office/drawing/2014/main" id="{992FFD71-C04E-496B-A652-3AA6D5B191A5}"/>
              </a:ext>
            </a:extLst>
          </p:cNvPr>
          <p:cNvSpPr>
            <a:spLocks noGrp="1"/>
          </p:cNvSpPr>
          <p:nvPr>
            <p:ph type="clipArt" sz="quarter" idx="18" hasCustomPrompt="1"/>
          </p:nvPr>
        </p:nvSpPr>
        <p:spPr>
          <a:xfrm>
            <a:off x="756000" y="4723200"/>
            <a:ext cx="2160000" cy="3600"/>
          </a:xfrm>
          <a:solidFill>
            <a:schemeClr val="bg1"/>
          </a:solidFill>
        </p:spPr>
        <p:txBody>
          <a:bodyPr/>
          <a:lstStyle>
            <a:lvl1pPr>
              <a:defRPr sz="100">
                <a:solidFill>
                  <a:schemeClr val="bg1"/>
                </a:solidFill>
              </a:defRPr>
            </a:lvl1pPr>
          </a:lstStyle>
          <a:p>
            <a:r>
              <a:rPr lang="en-GB" dirty="0"/>
              <a:t> </a:t>
            </a:r>
          </a:p>
        </p:txBody>
      </p:sp>
      <p:sp>
        <p:nvSpPr>
          <p:cNvPr id="13" name="Content Placeholder 2">
            <a:extLst>
              <a:ext uri="{FF2B5EF4-FFF2-40B4-BE49-F238E27FC236}">
                <a16:creationId xmlns:a16="http://schemas.microsoft.com/office/drawing/2014/main" id="{B3EE4BAD-11AA-47CB-97B9-523381C9D379}"/>
              </a:ext>
            </a:extLst>
          </p:cNvPr>
          <p:cNvSpPr>
            <a:spLocks noGrp="1"/>
          </p:cNvSpPr>
          <p:nvPr>
            <p:ph idx="1"/>
          </p:nvPr>
        </p:nvSpPr>
        <p:spPr>
          <a:xfrm>
            <a:off x="756000" y="3564000"/>
            <a:ext cx="2232000" cy="1008000"/>
          </a:xfrm>
        </p:spPr>
        <p:txBody>
          <a:bodyPr/>
          <a:lstStyle>
            <a:lvl1pPr marL="0" indent="0">
              <a:spcAft>
                <a:spcPts val="600"/>
              </a:spcAft>
              <a:buFont typeface="Times New Roman" panose="02020603050405020304" pitchFamily="18" charset="0"/>
              <a:buNone/>
              <a:defRPr sz="1200">
                <a:solidFill>
                  <a:schemeClr val="bg1"/>
                </a:solidFill>
                <a:latin typeface="+mj-lt"/>
              </a:defRPr>
            </a:lvl1pPr>
            <a:lvl2pPr marL="0" indent="-180000">
              <a:spcAft>
                <a:spcPts val="600"/>
              </a:spcAft>
              <a:defRPr sz="1200">
                <a:solidFill>
                  <a:schemeClr val="bg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4" name="Content Placeholder 2">
            <a:extLst>
              <a:ext uri="{FF2B5EF4-FFF2-40B4-BE49-F238E27FC236}">
                <a16:creationId xmlns:a16="http://schemas.microsoft.com/office/drawing/2014/main" id="{39C56790-E9E4-4F37-BAD6-886853D41249}"/>
              </a:ext>
            </a:extLst>
          </p:cNvPr>
          <p:cNvSpPr>
            <a:spLocks noGrp="1"/>
          </p:cNvSpPr>
          <p:nvPr>
            <p:ph idx="19"/>
          </p:nvPr>
        </p:nvSpPr>
        <p:spPr>
          <a:xfrm>
            <a:off x="756000" y="4860000"/>
            <a:ext cx="2232000" cy="1008000"/>
          </a:xfrm>
        </p:spPr>
        <p:txBody>
          <a:bodyPr/>
          <a:lstStyle>
            <a:lvl1pPr marL="0" indent="0">
              <a:lnSpc>
                <a:spcPct val="120000"/>
              </a:lnSpc>
              <a:spcAft>
                <a:spcPts val="600"/>
              </a:spcAft>
              <a:buFont typeface="Times New Roman" panose="02020603050405020304" pitchFamily="18" charset="0"/>
              <a:buNone/>
              <a:defRPr sz="1000" cap="all" spc="100" baseline="0">
                <a:solidFill>
                  <a:schemeClr val="bg1"/>
                </a:solidFill>
                <a:latin typeface="+mn-lt"/>
              </a:defRPr>
            </a:lvl1pPr>
            <a:lvl2pPr marL="0" indent="-180000">
              <a:spcAft>
                <a:spcPts val="600"/>
              </a:spcAft>
              <a:defRPr sz="1200">
                <a:solidFill>
                  <a:schemeClr val="bg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6825553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arge figur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A593BBEF-7364-4005-9A60-A79CAFFD8353}"/>
              </a:ext>
            </a:extLst>
          </p:cNvPr>
          <p:cNvSpPr>
            <a:spLocks noGrp="1"/>
          </p:cNvSpPr>
          <p:nvPr>
            <p:ph type="body" sz="quarter" idx="13"/>
          </p:nvPr>
        </p:nvSpPr>
        <p:spPr>
          <a:xfrm>
            <a:off x="1776600" y="1737085"/>
            <a:ext cx="8640000" cy="3383830"/>
          </a:xfrm>
        </p:spPr>
        <p:txBody>
          <a:bodyPr anchor="ctr" anchorCtr="0"/>
          <a:lstStyle>
            <a:lvl1pPr indent="0" algn="ctr">
              <a:lnSpc>
                <a:spcPct val="200000"/>
              </a:lnSpc>
              <a:spcAft>
                <a:spcPts val="0"/>
              </a:spcAft>
              <a:defRPr sz="900" cap="all" spc="150" baseline="0">
                <a:latin typeface="+mn-lt"/>
              </a:defRPr>
            </a:lvl1pPr>
            <a:lvl2pPr marL="0" indent="0" algn="ctr">
              <a:spcBef>
                <a:spcPts val="4200"/>
              </a:spcBef>
              <a:buNone/>
              <a:defRPr sz="9400"/>
            </a:lvl2pPr>
          </a:lstStyle>
          <a:p>
            <a:pPr lvl="0"/>
            <a:r>
              <a:rPr lang="en-US"/>
              <a:t>Click to edit Master text styles</a:t>
            </a:r>
          </a:p>
          <a:p>
            <a:pPr lvl="1"/>
            <a:r>
              <a:rPr lang="en-US"/>
              <a:t>Second level</a:t>
            </a:r>
          </a:p>
        </p:txBody>
      </p:sp>
      <p:sp>
        <p:nvSpPr>
          <p:cNvPr id="9" name="Online Image Placeholder 9">
            <a:extLst>
              <a:ext uri="{FF2B5EF4-FFF2-40B4-BE49-F238E27FC236}">
                <a16:creationId xmlns:a16="http://schemas.microsoft.com/office/drawing/2014/main" id="{2F3465D2-B28B-40ED-B433-C21E0314DC4C}"/>
              </a:ext>
            </a:extLst>
          </p:cNvPr>
          <p:cNvSpPr>
            <a:spLocks noGrp="1"/>
          </p:cNvSpPr>
          <p:nvPr>
            <p:ph type="clipArt" sz="quarter" idx="18" hasCustomPrompt="1"/>
          </p:nvPr>
        </p:nvSpPr>
        <p:spPr>
          <a:xfrm>
            <a:off x="5916600" y="3068960"/>
            <a:ext cx="360000" cy="7200"/>
          </a:xfrm>
          <a:solidFill>
            <a:schemeClr val="accent1"/>
          </a:solidFill>
        </p:spPr>
        <p:txBody>
          <a:bodyPr/>
          <a:lstStyle>
            <a:lvl1pPr>
              <a:defRPr sz="100">
                <a:solidFill>
                  <a:schemeClr val="accent1"/>
                </a:solidFill>
              </a:defRPr>
            </a:lvl1pPr>
          </a:lstStyle>
          <a:p>
            <a:r>
              <a:rPr lang="en-GB" dirty="0"/>
              <a:t> </a:t>
            </a:r>
          </a:p>
        </p:txBody>
      </p:sp>
    </p:spTree>
    <p:extLst>
      <p:ext uri="{BB962C8B-B14F-4D97-AF65-F5344CB8AC3E}">
        <p14:creationId xmlns:p14="http://schemas.microsoft.com/office/powerpoint/2010/main" val="5971961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quote ">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A593BBEF-7364-4005-9A60-A79CAFFD8353}"/>
              </a:ext>
            </a:extLst>
          </p:cNvPr>
          <p:cNvSpPr>
            <a:spLocks noGrp="1"/>
          </p:cNvSpPr>
          <p:nvPr>
            <p:ph type="body" sz="quarter" idx="13" hasCustomPrompt="1"/>
          </p:nvPr>
        </p:nvSpPr>
        <p:spPr>
          <a:xfrm>
            <a:off x="3578400" y="1584000"/>
            <a:ext cx="5040000" cy="3383830"/>
          </a:xfrm>
        </p:spPr>
        <p:txBody>
          <a:bodyPr anchor="ctr" anchorCtr="0"/>
          <a:lstStyle>
            <a:lvl1pPr indent="0" algn="ctr">
              <a:lnSpc>
                <a:spcPct val="100000"/>
              </a:lnSpc>
              <a:spcAft>
                <a:spcPts val="0"/>
              </a:spcAft>
              <a:defRPr sz="5000" cap="none" baseline="0">
                <a:solidFill>
                  <a:schemeClr val="accent3"/>
                </a:solidFill>
                <a:latin typeface="+mj-lt"/>
              </a:defRPr>
            </a:lvl1pPr>
            <a:lvl2pPr marL="0" indent="0" algn="ctr">
              <a:lnSpc>
                <a:spcPct val="120000"/>
              </a:lnSpc>
              <a:spcAft>
                <a:spcPts val="1800"/>
              </a:spcAft>
              <a:buNone/>
              <a:defRPr sz="2000" cap="none" baseline="0">
                <a:solidFill>
                  <a:schemeClr val="bg1"/>
                </a:solidFill>
                <a:latin typeface="+mj-lt"/>
              </a:defRPr>
            </a:lvl2pPr>
            <a:lvl3pPr marL="0" indent="0" algn="ctr">
              <a:spcAft>
                <a:spcPts val="0"/>
              </a:spcAft>
              <a:buNone/>
              <a:defRPr sz="900" cap="all" spc="100" baseline="0">
                <a:solidFill>
                  <a:schemeClr val="bg1"/>
                </a:solidFill>
                <a:latin typeface="+mn-lt"/>
              </a:defRPr>
            </a:lvl3pPr>
          </a:lstStyle>
          <a:p>
            <a:pPr lvl="0"/>
            <a:r>
              <a:rPr lang="en-US" dirty="0"/>
              <a:t>Insert quote mark</a:t>
            </a:r>
          </a:p>
          <a:p>
            <a:pPr lvl="1"/>
            <a:r>
              <a:rPr lang="en-US" dirty="0"/>
              <a:t>Second level</a:t>
            </a:r>
          </a:p>
          <a:p>
            <a:pPr lvl="2"/>
            <a:r>
              <a:rPr lang="en-US" dirty="0"/>
              <a:t>Third level </a:t>
            </a:r>
            <a:endParaRPr lang="en-GB" dirty="0"/>
          </a:p>
        </p:txBody>
      </p:sp>
    </p:spTree>
    <p:extLst>
      <p:ext uri="{BB962C8B-B14F-4D97-AF65-F5344CB8AC3E}">
        <p14:creationId xmlns:p14="http://schemas.microsoft.com/office/powerpoint/2010/main" val="1415692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and pullou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9C24E3E-5258-45E4-8C08-8331ABD98286}"/>
              </a:ext>
            </a:extLst>
          </p:cNvPr>
          <p:cNvSpPr>
            <a:spLocks noGrp="1"/>
          </p:cNvSpPr>
          <p:nvPr>
            <p:ph type="pic" sz="quarter" idx="20"/>
          </p:nvPr>
        </p:nvSpPr>
        <p:spPr>
          <a:xfrm>
            <a:off x="0" y="0"/>
            <a:ext cx="9198000" cy="6858000"/>
          </a:xfrm>
          <a:solidFill>
            <a:schemeClr val="bg1"/>
          </a:solidFill>
        </p:spPr>
        <p:txBody>
          <a:bodyPr/>
          <a:lstStyle>
            <a:lvl1pPr>
              <a:defRPr sz="1500"/>
            </a:lvl1pPr>
          </a:lstStyle>
          <a:p>
            <a:r>
              <a:rPr lang="en-US"/>
              <a:t>Click icon to add picture</a:t>
            </a:r>
            <a:endParaRPr lang="en-GB" dirty="0"/>
          </a:p>
        </p:txBody>
      </p:sp>
      <p:sp>
        <p:nvSpPr>
          <p:cNvPr id="14" name="Content Placeholder 2">
            <a:extLst>
              <a:ext uri="{FF2B5EF4-FFF2-40B4-BE49-F238E27FC236}">
                <a16:creationId xmlns:a16="http://schemas.microsoft.com/office/drawing/2014/main" id="{39C56790-E9E4-4F37-BAD6-886853D41249}"/>
              </a:ext>
            </a:extLst>
          </p:cNvPr>
          <p:cNvSpPr>
            <a:spLocks noGrp="1"/>
          </p:cNvSpPr>
          <p:nvPr>
            <p:ph idx="19"/>
          </p:nvPr>
        </p:nvSpPr>
        <p:spPr>
          <a:xfrm>
            <a:off x="9720000" y="2592000"/>
            <a:ext cx="1962000" cy="2160000"/>
          </a:xfrm>
        </p:spPr>
        <p:txBody>
          <a:bodyPr/>
          <a:lstStyle>
            <a:lvl1pPr marL="0" indent="0" algn="ctr">
              <a:lnSpc>
                <a:spcPct val="100000"/>
              </a:lnSpc>
              <a:spcAft>
                <a:spcPts val="0"/>
              </a:spcAft>
              <a:buFont typeface="Times New Roman" panose="02020603050405020304" pitchFamily="18" charset="0"/>
              <a:buNone/>
              <a:defRPr sz="8000" cap="all" spc="100" baseline="0">
                <a:solidFill>
                  <a:schemeClr val="accent1"/>
                </a:solidFill>
                <a:latin typeface="+mj-lt"/>
              </a:defRPr>
            </a:lvl1pPr>
            <a:lvl2pPr marL="0" indent="0" algn="ctr">
              <a:spcAft>
                <a:spcPts val="600"/>
              </a:spcAft>
              <a:buNone/>
              <a:defRPr sz="1200" cap="all" spc="100" baseline="0">
                <a:solidFill>
                  <a:schemeClr val="accent1"/>
                </a:solidFill>
              </a:defRPr>
            </a:lvl2pPr>
            <a:lvl3pPr marL="360000" indent="-180000">
              <a:spcAft>
                <a:spcPts val="600"/>
              </a:spcAft>
              <a:defRPr sz="1200">
                <a:solidFill>
                  <a:schemeClr val="bg1"/>
                </a:solidFill>
              </a:defRPr>
            </a:lvl3pPr>
            <a:lvl4pPr marL="540000" indent="-180000">
              <a:spcAft>
                <a:spcPts val="600"/>
              </a:spcAft>
              <a:defRPr sz="1200">
                <a:solidFill>
                  <a:schemeClr val="bg1"/>
                </a:solidFill>
              </a:defRPr>
            </a:lvl4pPr>
            <a:lvl5pPr marL="720000" indent="-180000">
              <a:spcAft>
                <a:spcPts val="600"/>
              </a:spcAft>
              <a:defRPr sz="1200">
                <a:solidFill>
                  <a:schemeClr val="bg1"/>
                </a:solidFill>
              </a:defRPr>
            </a:lvl5pPr>
          </a:lstStyle>
          <a:p>
            <a:pPr lvl="0"/>
            <a:r>
              <a:rPr lang="en-US" noProof="0"/>
              <a:t>Click to edit Master text styles</a:t>
            </a:r>
          </a:p>
          <a:p>
            <a:pPr lvl="1"/>
            <a:r>
              <a:rPr lang="en-US" noProof="0"/>
              <a:t>Second level</a:t>
            </a:r>
          </a:p>
        </p:txBody>
      </p:sp>
    </p:spTree>
    <p:extLst>
      <p:ext uri="{BB962C8B-B14F-4D97-AF65-F5344CB8AC3E}">
        <p14:creationId xmlns:p14="http://schemas.microsoft.com/office/powerpoint/2010/main" val="15898065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D95C9A0-899D-4D2F-B0E3-707EAED3F929}"/>
              </a:ext>
            </a:extLst>
          </p:cNvPr>
          <p:cNvSpPr/>
          <p:nvPr userDrawn="1"/>
        </p:nvSpPr>
        <p:spPr>
          <a:xfrm>
            <a:off x="3071664" y="538382"/>
            <a:ext cx="9120336" cy="63196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756000" y="1260000"/>
            <a:ext cx="1800000" cy="1800000"/>
          </a:xfrm>
        </p:spPr>
        <p:txBody>
          <a:bodyPr/>
          <a:lstStyle>
            <a:lvl1pPr>
              <a:defRPr sz="2100">
                <a:solidFill>
                  <a:schemeClr val="bg1"/>
                </a:solidFill>
              </a:defRPr>
            </a:lvl1pPr>
          </a:lstStyle>
          <a:p>
            <a:r>
              <a:rPr lang="en-US" noProof="0"/>
              <a:t>Click to edit Master title style</a:t>
            </a:r>
            <a:endParaRPr lang="en-GB" noProof="0" dirty="0"/>
          </a:p>
        </p:txBody>
      </p:sp>
      <p:sp>
        <p:nvSpPr>
          <p:cNvPr id="7" name="Date Placeholder 6">
            <a:extLst>
              <a:ext uri="{FF2B5EF4-FFF2-40B4-BE49-F238E27FC236}">
                <a16:creationId xmlns:a16="http://schemas.microsoft.com/office/drawing/2014/main" id="{78688919-E234-42AA-92AE-3C26DD2F4227}"/>
              </a:ext>
            </a:extLst>
          </p:cNvPr>
          <p:cNvSpPr>
            <a:spLocks noGrp="1"/>
          </p:cNvSpPr>
          <p:nvPr>
            <p:ph type="dt" sz="half" idx="10"/>
          </p:nvPr>
        </p:nvSpPr>
        <p:spPr/>
        <p:txBody>
          <a:bodyPr/>
          <a:lstStyle/>
          <a:p>
            <a:pPr algn="l"/>
            <a:endParaRPr lang="en-GB" dirty="0"/>
          </a:p>
        </p:txBody>
      </p:sp>
      <p:sp>
        <p:nvSpPr>
          <p:cNvPr id="8" name="Footer Placeholder 7">
            <a:extLst>
              <a:ext uri="{FF2B5EF4-FFF2-40B4-BE49-F238E27FC236}">
                <a16:creationId xmlns:a16="http://schemas.microsoft.com/office/drawing/2014/main" id="{84C93AF6-C1DC-4BAF-A2C6-2C711470C1EA}"/>
              </a:ext>
            </a:extLst>
          </p:cNvPr>
          <p:cNvSpPr>
            <a:spLocks noGrp="1"/>
          </p:cNvSpPr>
          <p:nvPr>
            <p:ph type="ftr" sz="quarter" idx="11"/>
          </p:nvPr>
        </p:nvSpPr>
        <p:spPr/>
        <p:txBody>
          <a:bodyPr/>
          <a:lstStyle/>
          <a:p>
            <a:endParaRPr lang="en-GB" noProof="0"/>
          </a:p>
        </p:txBody>
      </p:sp>
      <p:sp>
        <p:nvSpPr>
          <p:cNvPr id="9" name="Slide Number Placeholder 8">
            <a:extLst>
              <a:ext uri="{FF2B5EF4-FFF2-40B4-BE49-F238E27FC236}">
                <a16:creationId xmlns:a16="http://schemas.microsoft.com/office/drawing/2014/main" id="{A950F5AD-6CA0-4A01-B76E-2C5F74AB978F}"/>
              </a:ext>
            </a:extLst>
          </p:cNvPr>
          <p:cNvSpPr>
            <a:spLocks noGrp="1"/>
          </p:cNvSpPr>
          <p:nvPr>
            <p:ph type="sldNum" sz="quarter" idx="12"/>
          </p:nvPr>
        </p:nvSpPr>
        <p:spPr/>
        <p:txBody>
          <a:bodyPr/>
          <a:lstStyle>
            <a:lvl1pPr>
              <a:defRPr>
                <a:solidFill>
                  <a:schemeClr val="accent3"/>
                </a:solidFill>
              </a:defRPr>
            </a:lvl1pPr>
          </a:lstStyle>
          <a:p>
            <a:fld id="{0B868178-02AE-42FC-958D-6B8F13B60175}" type="slidenum">
              <a:rPr lang="en-GB" smtClean="0"/>
              <a:pPr/>
              <a:t>‹#›</a:t>
            </a:fld>
            <a:endParaRPr lang="en-GB" dirty="0"/>
          </a:p>
        </p:txBody>
      </p:sp>
      <p:sp>
        <p:nvSpPr>
          <p:cNvPr id="6" name="Table Placeholder 5">
            <a:extLst>
              <a:ext uri="{FF2B5EF4-FFF2-40B4-BE49-F238E27FC236}">
                <a16:creationId xmlns:a16="http://schemas.microsoft.com/office/drawing/2014/main" id="{60D5916D-1CCB-4FA6-B76A-7BC7CFED5934}"/>
              </a:ext>
            </a:extLst>
          </p:cNvPr>
          <p:cNvSpPr>
            <a:spLocks noGrp="1"/>
          </p:cNvSpPr>
          <p:nvPr>
            <p:ph type="tbl" sz="quarter" idx="13"/>
          </p:nvPr>
        </p:nvSpPr>
        <p:spPr>
          <a:xfrm>
            <a:off x="4081450" y="1260000"/>
            <a:ext cx="7570800" cy="5058250"/>
          </a:xfrm>
        </p:spPr>
        <p:txBody>
          <a:bodyPr/>
          <a:lstStyle>
            <a:lvl1pPr>
              <a:defRPr sz="1200"/>
            </a:lvl1pPr>
          </a:lstStyle>
          <a:p>
            <a:r>
              <a:rPr lang="en-US"/>
              <a:t>Click icon to add table</a:t>
            </a:r>
            <a:endParaRPr lang="en-GB" dirty="0"/>
          </a:p>
        </p:txBody>
      </p:sp>
    </p:spTree>
    <p:extLst>
      <p:ext uri="{BB962C8B-B14F-4D97-AF65-F5344CB8AC3E}">
        <p14:creationId xmlns:p14="http://schemas.microsoft.com/office/powerpoint/2010/main" val="29875615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75A958-47A0-49D8-8D53-CB7A2EF78D04}"/>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0CD762A-286C-4AA8-AA39-7D38D9ECB2A7}"/>
              </a:ext>
            </a:extLst>
          </p:cNvPr>
          <p:cNvSpPr/>
          <p:nvPr userDrawn="1"/>
        </p:nvSpPr>
        <p:spPr>
          <a:xfrm>
            <a:off x="198000" y="198000"/>
            <a:ext cx="11797200" cy="64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93471F0-0E50-4F97-BB6E-2972D38A022F}"/>
              </a:ext>
            </a:extLst>
          </p:cNvPr>
          <p:cNvPicPr>
            <a:picLocks noChangeAspect="1"/>
          </p:cNvPicPr>
          <p:nvPr userDrawn="1"/>
        </p:nvPicPr>
        <p:blipFill>
          <a:blip r:embed="rId2"/>
          <a:stretch>
            <a:fillRect/>
          </a:stretch>
        </p:blipFill>
        <p:spPr>
          <a:xfrm>
            <a:off x="684000" y="764704"/>
            <a:ext cx="1440160" cy="720080"/>
          </a:xfrm>
          <a:prstGeom prst="rect">
            <a:avLst/>
          </a:prstGeom>
        </p:spPr>
      </p:pic>
      <p:sp>
        <p:nvSpPr>
          <p:cNvPr id="4" name="Text Placeholder 3">
            <a:extLst>
              <a:ext uri="{FF2B5EF4-FFF2-40B4-BE49-F238E27FC236}">
                <a16:creationId xmlns:a16="http://schemas.microsoft.com/office/drawing/2014/main" id="{7974E97C-0434-421E-8F3F-FBC05CE5DF35}"/>
              </a:ext>
            </a:extLst>
          </p:cNvPr>
          <p:cNvSpPr>
            <a:spLocks noGrp="1"/>
          </p:cNvSpPr>
          <p:nvPr>
            <p:ph type="body" sz="quarter" idx="10"/>
          </p:nvPr>
        </p:nvSpPr>
        <p:spPr>
          <a:xfrm>
            <a:off x="756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6" name="Text Placeholder 3">
            <a:extLst>
              <a:ext uri="{FF2B5EF4-FFF2-40B4-BE49-F238E27FC236}">
                <a16:creationId xmlns:a16="http://schemas.microsoft.com/office/drawing/2014/main" id="{2629C260-A32C-4578-A4A4-1AFB772D02CC}"/>
              </a:ext>
            </a:extLst>
          </p:cNvPr>
          <p:cNvSpPr>
            <a:spLocks noGrp="1"/>
          </p:cNvSpPr>
          <p:nvPr>
            <p:ph type="body" sz="quarter" idx="11"/>
          </p:nvPr>
        </p:nvSpPr>
        <p:spPr>
          <a:xfrm>
            <a:off x="44352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7" name="Text Placeholder 3">
            <a:extLst>
              <a:ext uri="{FF2B5EF4-FFF2-40B4-BE49-F238E27FC236}">
                <a16:creationId xmlns:a16="http://schemas.microsoft.com/office/drawing/2014/main" id="{1BC4D67C-EED9-4A38-8004-D0EEB096483D}"/>
              </a:ext>
            </a:extLst>
          </p:cNvPr>
          <p:cNvSpPr>
            <a:spLocks noGrp="1"/>
          </p:cNvSpPr>
          <p:nvPr>
            <p:ph type="body" sz="quarter" idx="12"/>
          </p:nvPr>
        </p:nvSpPr>
        <p:spPr>
          <a:xfrm>
            <a:off x="6894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18" name="Text Placeholder 3">
            <a:extLst>
              <a:ext uri="{FF2B5EF4-FFF2-40B4-BE49-F238E27FC236}">
                <a16:creationId xmlns:a16="http://schemas.microsoft.com/office/drawing/2014/main" id="{D9F6E90E-6C4C-4F0D-B35E-AAF9C9E8DC8F}"/>
              </a:ext>
            </a:extLst>
          </p:cNvPr>
          <p:cNvSpPr>
            <a:spLocks noGrp="1"/>
          </p:cNvSpPr>
          <p:nvPr>
            <p:ph type="body" sz="quarter" idx="13"/>
          </p:nvPr>
        </p:nvSpPr>
        <p:spPr>
          <a:xfrm>
            <a:off x="9342000" y="4536000"/>
            <a:ext cx="2232000" cy="1152000"/>
          </a:xfrm>
        </p:spPr>
        <p:txBody>
          <a:bodyPr/>
          <a:lstStyle>
            <a:lvl1pPr>
              <a:lnSpc>
                <a:spcPct val="105000"/>
              </a:lnSpc>
              <a:spcAft>
                <a:spcPts val="0"/>
              </a:spcAft>
              <a:defRPr sz="900" baseline="0">
                <a:latin typeface="+mn-lt"/>
              </a:defRPr>
            </a:lvl1pPr>
          </a:lstStyle>
          <a:p>
            <a:pPr lvl="0"/>
            <a:r>
              <a:rPr lang="en-US"/>
              <a:t>Click to edit Master text styles</a:t>
            </a:r>
          </a:p>
        </p:txBody>
      </p:sp>
      <p:sp>
        <p:nvSpPr>
          <p:cNvPr id="6" name="Text Placeholder 5">
            <a:extLst>
              <a:ext uri="{FF2B5EF4-FFF2-40B4-BE49-F238E27FC236}">
                <a16:creationId xmlns:a16="http://schemas.microsoft.com/office/drawing/2014/main" id="{F27BAE1E-39E3-4322-9088-B829F5CB4981}"/>
              </a:ext>
            </a:extLst>
          </p:cNvPr>
          <p:cNvSpPr>
            <a:spLocks noGrp="1"/>
          </p:cNvSpPr>
          <p:nvPr>
            <p:ph type="body" sz="quarter" idx="14"/>
          </p:nvPr>
        </p:nvSpPr>
        <p:spPr>
          <a:xfrm>
            <a:off x="4435475" y="1260000"/>
            <a:ext cx="3960000" cy="1080000"/>
          </a:xfrm>
        </p:spPr>
        <p:txBody>
          <a:bodyPr/>
          <a:lstStyle>
            <a:lvl1pPr>
              <a:spcAft>
                <a:spcPts val="0"/>
              </a:spcAft>
              <a:defRPr sz="2100"/>
            </a:lvl1pPr>
          </a:lstStyle>
          <a:p>
            <a:pPr lvl="0"/>
            <a:r>
              <a:rPr lang="en-US"/>
              <a:t>Click to edit Master text styles</a:t>
            </a:r>
          </a:p>
        </p:txBody>
      </p:sp>
    </p:spTree>
    <p:extLst>
      <p:ext uri="{BB962C8B-B14F-4D97-AF65-F5344CB8AC3E}">
        <p14:creationId xmlns:p14="http://schemas.microsoft.com/office/powerpoint/2010/main" val="1432801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a:p>
        </p:txBody>
      </p:sp>
      <p:sp>
        <p:nvSpPr>
          <p:cNvPr id="3" name="Date Placeholder 2"/>
          <p:cNvSpPr>
            <a:spLocks noGrp="1"/>
          </p:cNvSpPr>
          <p:nvPr>
            <p:ph type="dt" sz="half" idx="10"/>
          </p:nvPr>
        </p:nvSpPr>
        <p:spPr/>
        <p:txBody>
          <a:bodyPr/>
          <a:lstStyle/>
          <a:p>
            <a:pPr algn="l"/>
            <a:endParaRPr lang="en-GB" dirty="0"/>
          </a:p>
        </p:txBody>
      </p:sp>
      <p:sp>
        <p:nvSpPr>
          <p:cNvPr id="4" name="Footer Placeholder 3"/>
          <p:cNvSpPr>
            <a:spLocks noGrp="1"/>
          </p:cNvSpPr>
          <p:nvPr>
            <p:ph type="ftr" sz="quarter" idx="11"/>
          </p:nvPr>
        </p:nvSpPr>
        <p:spPr/>
        <p:txBody>
          <a:bodyPr/>
          <a:lstStyle/>
          <a:p>
            <a:endParaRPr lang="en-GB" noProof="0"/>
          </a:p>
        </p:txBody>
      </p:sp>
      <p:sp>
        <p:nvSpPr>
          <p:cNvPr id="5" name="Slide Number Placeholder 4"/>
          <p:cNvSpPr>
            <a:spLocks noGrp="1"/>
          </p:cNvSpPr>
          <p:nvPr>
            <p:ph type="sldNum" sz="quarter" idx="12"/>
          </p:nvPr>
        </p:nvSpPr>
        <p:spPr/>
        <p:txBody>
          <a:bodyPr/>
          <a:lstStyle/>
          <a:p>
            <a:fld id="{0B868178-02AE-42FC-958D-6B8F13B60175}" type="slidenum">
              <a:rPr lang="en-GB" noProof="0" smtClean="0"/>
              <a:t>‹#›</a:t>
            </a:fld>
            <a:endParaRPr lang="en-GB" noProof="0"/>
          </a:p>
        </p:txBody>
      </p:sp>
    </p:spTree>
    <p:extLst>
      <p:ext uri="{BB962C8B-B14F-4D97-AF65-F5344CB8AC3E}">
        <p14:creationId xmlns:p14="http://schemas.microsoft.com/office/powerpoint/2010/main" val="39963003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l"/>
            <a:endParaRPr lang="en-GB" dirty="0"/>
          </a:p>
        </p:txBody>
      </p:sp>
      <p:sp>
        <p:nvSpPr>
          <p:cNvPr id="3" name="Footer Placeholder 2"/>
          <p:cNvSpPr>
            <a:spLocks noGrp="1"/>
          </p:cNvSpPr>
          <p:nvPr>
            <p:ph type="ftr" sz="quarter" idx="11"/>
          </p:nvPr>
        </p:nvSpPr>
        <p:spPr/>
        <p:txBody>
          <a:bodyPr/>
          <a:lstStyle/>
          <a:p>
            <a:endParaRPr lang="en-GB" noProof="0"/>
          </a:p>
        </p:txBody>
      </p:sp>
      <p:sp>
        <p:nvSpPr>
          <p:cNvPr id="4" name="Slide Number Placeholder 3"/>
          <p:cNvSpPr>
            <a:spLocks noGrp="1"/>
          </p:cNvSpPr>
          <p:nvPr>
            <p:ph type="sldNum" sz="quarter" idx="12"/>
          </p:nvPr>
        </p:nvSpPr>
        <p:spPr/>
        <p:txBody>
          <a:bodyPr/>
          <a:lstStyle/>
          <a:p>
            <a:fld id="{0B868178-02AE-42FC-958D-6B8F13B60175}" type="slidenum">
              <a:rPr lang="en-GB" noProof="0" smtClean="0"/>
              <a:t>‹#›</a:t>
            </a:fld>
            <a:endParaRPr lang="en-GB" noProof="0"/>
          </a:p>
        </p:txBody>
      </p:sp>
    </p:spTree>
    <p:extLst>
      <p:ext uri="{BB962C8B-B14F-4D97-AF65-F5344CB8AC3E}">
        <p14:creationId xmlns:p14="http://schemas.microsoft.com/office/powerpoint/2010/main" val="3399195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6000" y="1260000"/>
            <a:ext cx="10896000" cy="432000"/>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756000" y="1872000"/>
            <a:ext cx="10896000" cy="3879151"/>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p:cNvSpPr>
            <a:spLocks noGrp="1"/>
          </p:cNvSpPr>
          <p:nvPr>
            <p:ph type="dt" sz="half" idx="2"/>
          </p:nvPr>
        </p:nvSpPr>
        <p:spPr>
          <a:xfrm>
            <a:off x="5400000" y="6372000"/>
            <a:ext cx="1080000" cy="180000"/>
          </a:xfrm>
          <a:prstGeom prst="rect">
            <a:avLst/>
          </a:prstGeom>
        </p:spPr>
        <p:txBody>
          <a:bodyPr vert="horz" lIns="0" tIns="0" rIns="0" bIns="0" rtlCol="0" anchor="b" anchorCtr="0">
            <a:noAutofit/>
          </a:bodyPr>
          <a:lstStyle>
            <a:lvl1pPr algn="ctr">
              <a:defRPr sz="500" cap="all" spc="50" baseline="0">
                <a:solidFill>
                  <a:schemeClr val="accent2"/>
                </a:solidFill>
              </a:defRPr>
            </a:lvl1pPr>
          </a:lstStyle>
          <a:p>
            <a:pPr algn="l"/>
            <a:endParaRPr lang="en-GB" dirty="0"/>
          </a:p>
        </p:txBody>
      </p:sp>
      <p:sp>
        <p:nvSpPr>
          <p:cNvPr id="5" name="Footer Placeholder 4"/>
          <p:cNvSpPr>
            <a:spLocks noGrp="1"/>
          </p:cNvSpPr>
          <p:nvPr>
            <p:ph type="ftr" sz="quarter" idx="3"/>
          </p:nvPr>
        </p:nvSpPr>
        <p:spPr>
          <a:xfrm>
            <a:off x="6894000" y="6372000"/>
            <a:ext cx="4759200" cy="180000"/>
          </a:xfrm>
          <a:prstGeom prst="rect">
            <a:avLst/>
          </a:prstGeom>
        </p:spPr>
        <p:txBody>
          <a:bodyPr vert="horz" lIns="0" tIns="0" rIns="0" bIns="0" rtlCol="0" anchor="b" anchorCtr="0">
            <a:noAutofit/>
          </a:bodyPr>
          <a:lstStyle>
            <a:lvl1pPr algn="l">
              <a:defRPr sz="500" cap="all" spc="50" baseline="0">
                <a:solidFill>
                  <a:schemeClr val="accent2"/>
                </a:solidFill>
              </a:defRPr>
            </a:lvl1pPr>
          </a:lstStyle>
          <a:p>
            <a:r>
              <a:rPr lang="en-US" altLang="zh-CN"/>
              <a:t>Cybarco </a:t>
            </a:r>
            <a:r>
              <a:rPr lang="zh-CN" altLang="en-US"/>
              <a:t>塞浦路斯第一奢华房产开发商</a:t>
            </a:r>
            <a:endParaRPr lang="en-GB" dirty="0"/>
          </a:p>
        </p:txBody>
      </p:sp>
      <p:sp>
        <p:nvSpPr>
          <p:cNvPr id="6" name="Slide Number Placeholder 5"/>
          <p:cNvSpPr>
            <a:spLocks noGrp="1"/>
          </p:cNvSpPr>
          <p:nvPr>
            <p:ph type="sldNum" sz="quarter" idx="4"/>
          </p:nvPr>
        </p:nvSpPr>
        <p:spPr>
          <a:xfrm>
            <a:off x="756000" y="538383"/>
            <a:ext cx="720000" cy="288000"/>
          </a:xfrm>
          <a:prstGeom prst="rect">
            <a:avLst/>
          </a:prstGeom>
        </p:spPr>
        <p:txBody>
          <a:bodyPr vert="horz" lIns="0" tIns="0" rIns="0" bIns="0" rtlCol="0" anchor="t" anchorCtr="0">
            <a:noAutofit/>
          </a:bodyPr>
          <a:lstStyle>
            <a:lvl1pPr algn="l">
              <a:defRPr sz="900">
                <a:solidFill>
                  <a:schemeClr val="accent1"/>
                </a:solidFill>
                <a:latin typeface="+mj-lt"/>
              </a:defRPr>
            </a:lvl1pPr>
          </a:lstStyle>
          <a:p>
            <a:fld id="{0B868178-02AE-42FC-958D-6B8F13B60175}" type="slidenum">
              <a:rPr lang="en-GB" smtClean="0"/>
              <a:pPr/>
              <a:t>‹#›</a:t>
            </a:fld>
            <a:endParaRPr lang="en-GB" dirty="0"/>
          </a:p>
        </p:txBody>
      </p:sp>
    </p:spTree>
    <p:extLst>
      <p:ext uri="{BB962C8B-B14F-4D97-AF65-F5344CB8AC3E}">
        <p14:creationId xmlns:p14="http://schemas.microsoft.com/office/powerpoint/2010/main" val="189926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2"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sldNum="0" hdr="0" ftr="0" dt="0"/>
  <p:txStyles>
    <p:titleStyle>
      <a:lvl1pPr algn="l" defTabSz="914400" rtl="0" eaLnBrk="1" latinLnBrk="0" hangingPunct="1">
        <a:lnSpc>
          <a:spcPct val="110000"/>
        </a:lnSpc>
        <a:spcBef>
          <a:spcPct val="0"/>
        </a:spcBef>
        <a:buNone/>
        <a:defRPr sz="1800" kern="1200" cap="all" spc="100"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800"/>
        </a:spcAft>
        <a:buFont typeface="Arial" panose="020B0604020202020204" pitchFamily="34" charset="0"/>
        <a:buNone/>
        <a:defRPr sz="2400" kern="1200">
          <a:solidFill>
            <a:schemeClr val="accent1"/>
          </a:solidFill>
          <a:latin typeface="+mj-lt"/>
          <a:ea typeface="+mn-ea"/>
          <a:cs typeface="+mn-cs"/>
        </a:defRPr>
      </a:lvl1pPr>
      <a:lvl2pPr marL="288000" indent="-288000" algn="l" defTabSz="914400" rtl="0" eaLnBrk="1" latinLnBrk="0" hangingPunct="1">
        <a:spcBef>
          <a:spcPts val="0"/>
        </a:spcBef>
        <a:spcAft>
          <a:spcPts val="1600"/>
        </a:spcAft>
        <a:buFont typeface="Times New Roman" panose="02020603050405020304" pitchFamily="18" charset="0"/>
        <a:buChar char="—"/>
        <a:defRPr sz="1800" kern="1200">
          <a:solidFill>
            <a:schemeClr val="accent1"/>
          </a:solidFill>
          <a:latin typeface="+mj-lt"/>
          <a:ea typeface="+mn-ea"/>
          <a:cs typeface="+mn-cs"/>
        </a:defRPr>
      </a:lvl2pPr>
      <a:lvl3pPr marL="0" indent="-288000" algn="l" defTabSz="914400" rtl="0" eaLnBrk="1" latinLnBrk="0" hangingPunct="1">
        <a:spcBef>
          <a:spcPts val="0"/>
        </a:spcBef>
        <a:spcAft>
          <a:spcPts val="900"/>
        </a:spcAft>
        <a:buFont typeface="Times New Roman" panose="02020603050405020304" pitchFamily="18" charset="0"/>
        <a:buChar char="—"/>
        <a:defRPr sz="1600" kern="1200">
          <a:solidFill>
            <a:schemeClr val="accent1"/>
          </a:solidFill>
          <a:latin typeface="+mj-lt"/>
          <a:ea typeface="+mn-ea"/>
          <a:cs typeface="+mn-cs"/>
        </a:defRPr>
      </a:lvl3pPr>
      <a:lvl4pPr marL="576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4pPr>
      <a:lvl5pPr marL="864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6">
          <p15:clr>
            <a:srgbClr val="F26B43"/>
          </p15:clr>
        </p15:guide>
        <p15:guide id="2" pos="7340">
          <p15:clr>
            <a:srgbClr val="F26B43"/>
          </p15:clr>
        </p15:guide>
        <p15:guide id="3" orient="horz" pos="341">
          <p15:clr>
            <a:srgbClr val="F26B43"/>
          </p15:clr>
        </p15:guide>
        <p15:guide id="4" orient="horz" pos="794">
          <p15:clr>
            <a:srgbClr val="F26B43"/>
          </p15:clr>
        </p15:guide>
        <p15:guide id="5" orient="horz" pos="4118">
          <p15:clr>
            <a:srgbClr val="F26B43"/>
          </p15:clr>
        </p15:guide>
        <p15:guide id="6" orient="horz" pos="39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6000" y="1260000"/>
            <a:ext cx="10896000" cy="432000"/>
          </a:xfrm>
          <a:prstGeom prst="rect">
            <a:avLst/>
          </a:prstGeom>
        </p:spPr>
        <p:txBody>
          <a:bodyPr vert="horz" lIns="0" tIns="0" rIns="0" bIns="0" rtlCol="0" anchor="t" anchorCtr="0">
            <a:noAutofit/>
          </a:bodyPr>
          <a:lstStyle/>
          <a:p>
            <a:r>
              <a:rPr lang="en-US" noProof="0"/>
              <a:t>Click to edit Master title style</a:t>
            </a:r>
            <a:endParaRPr lang="en-GB" noProof="0" dirty="0"/>
          </a:p>
        </p:txBody>
      </p:sp>
      <p:sp>
        <p:nvSpPr>
          <p:cNvPr id="3" name="Text Placeholder 2"/>
          <p:cNvSpPr>
            <a:spLocks noGrp="1"/>
          </p:cNvSpPr>
          <p:nvPr>
            <p:ph type="body" idx="1"/>
          </p:nvPr>
        </p:nvSpPr>
        <p:spPr>
          <a:xfrm>
            <a:off x="756000" y="1872000"/>
            <a:ext cx="10896000" cy="3879151"/>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 Placeholder 3"/>
          <p:cNvSpPr>
            <a:spLocks noGrp="1"/>
          </p:cNvSpPr>
          <p:nvPr>
            <p:ph type="dt" sz="half" idx="2"/>
          </p:nvPr>
        </p:nvSpPr>
        <p:spPr>
          <a:xfrm>
            <a:off x="5400000" y="6372000"/>
            <a:ext cx="1080000" cy="180000"/>
          </a:xfrm>
          <a:prstGeom prst="rect">
            <a:avLst/>
          </a:prstGeom>
        </p:spPr>
        <p:txBody>
          <a:bodyPr vert="horz" lIns="0" tIns="0" rIns="0" bIns="0" rtlCol="0" anchor="b" anchorCtr="0">
            <a:noAutofit/>
          </a:bodyPr>
          <a:lstStyle>
            <a:lvl1pPr algn="ctr">
              <a:defRPr sz="500" cap="all" spc="50" baseline="0">
                <a:solidFill>
                  <a:schemeClr val="accent2"/>
                </a:solidFill>
              </a:defRPr>
            </a:lvl1pPr>
          </a:lstStyle>
          <a:p>
            <a:pPr algn="l"/>
            <a:endParaRPr lang="en-GB" dirty="0"/>
          </a:p>
        </p:txBody>
      </p:sp>
      <p:sp>
        <p:nvSpPr>
          <p:cNvPr id="5" name="Footer Placeholder 4"/>
          <p:cNvSpPr>
            <a:spLocks noGrp="1"/>
          </p:cNvSpPr>
          <p:nvPr>
            <p:ph type="ftr" sz="quarter" idx="3"/>
          </p:nvPr>
        </p:nvSpPr>
        <p:spPr>
          <a:xfrm>
            <a:off x="6894000" y="6372000"/>
            <a:ext cx="4759200" cy="180000"/>
          </a:xfrm>
          <a:prstGeom prst="rect">
            <a:avLst/>
          </a:prstGeom>
        </p:spPr>
        <p:txBody>
          <a:bodyPr vert="horz" lIns="0" tIns="0" rIns="0" bIns="0" rtlCol="0" anchor="b" anchorCtr="0">
            <a:noAutofit/>
          </a:bodyPr>
          <a:lstStyle>
            <a:lvl1pPr algn="l">
              <a:defRPr sz="500" cap="all" spc="50" baseline="0">
                <a:solidFill>
                  <a:schemeClr val="accent2"/>
                </a:solidFill>
              </a:defRPr>
            </a:lvl1pPr>
          </a:lstStyle>
          <a:p>
            <a:endParaRPr lang="en-GB" dirty="0"/>
          </a:p>
        </p:txBody>
      </p:sp>
      <p:sp>
        <p:nvSpPr>
          <p:cNvPr id="6" name="Slide Number Placeholder 5"/>
          <p:cNvSpPr>
            <a:spLocks noGrp="1"/>
          </p:cNvSpPr>
          <p:nvPr>
            <p:ph type="sldNum" sz="quarter" idx="4"/>
          </p:nvPr>
        </p:nvSpPr>
        <p:spPr>
          <a:xfrm>
            <a:off x="756000" y="538383"/>
            <a:ext cx="720000" cy="288000"/>
          </a:xfrm>
          <a:prstGeom prst="rect">
            <a:avLst/>
          </a:prstGeom>
        </p:spPr>
        <p:txBody>
          <a:bodyPr vert="horz" lIns="0" tIns="0" rIns="0" bIns="0" rtlCol="0" anchor="t" anchorCtr="0">
            <a:noAutofit/>
          </a:bodyPr>
          <a:lstStyle>
            <a:lvl1pPr algn="l">
              <a:defRPr sz="900">
                <a:solidFill>
                  <a:schemeClr val="accent1"/>
                </a:solidFill>
                <a:latin typeface="+mj-lt"/>
              </a:defRPr>
            </a:lvl1pPr>
          </a:lstStyle>
          <a:p>
            <a:fld id="{0B868178-02AE-42FC-958D-6B8F13B60175}" type="slidenum">
              <a:rPr lang="en-GB" smtClean="0"/>
              <a:pPr/>
              <a:t>‹#›</a:t>
            </a:fld>
            <a:endParaRPr lang="en-GB" dirty="0"/>
          </a:p>
        </p:txBody>
      </p:sp>
      <p:sp>
        <p:nvSpPr>
          <p:cNvPr id="17" name="TextBox 16">
            <a:extLst>
              <a:ext uri="{FF2B5EF4-FFF2-40B4-BE49-F238E27FC236}">
                <a16:creationId xmlns:a16="http://schemas.microsoft.com/office/drawing/2014/main" id="{5257637A-111E-487A-85C0-0BF13D482CAF}"/>
              </a:ext>
            </a:extLst>
          </p:cNvPr>
          <p:cNvSpPr txBox="1"/>
          <p:nvPr userDrawn="1"/>
        </p:nvSpPr>
        <p:spPr>
          <a:xfrm>
            <a:off x="756000" y="6372000"/>
            <a:ext cx="1368148" cy="180000"/>
          </a:xfrm>
          <a:prstGeom prst="rect">
            <a:avLst/>
          </a:prstGeom>
          <a:noFill/>
        </p:spPr>
        <p:txBody>
          <a:bodyPr wrap="square" lIns="0" tIns="0" rIns="0" bIns="0" rtlCol="0" anchor="b" anchorCtr="0">
            <a:noAutofit/>
          </a:bodyPr>
          <a:lstStyle/>
          <a:p>
            <a:pPr algn="l"/>
            <a:r>
              <a:rPr lang="en-GB" sz="500" cap="all" spc="50" baseline="0" dirty="0">
                <a:solidFill>
                  <a:schemeClr val="accent2"/>
                </a:solidFill>
              </a:rPr>
              <a:t>cybarco.com</a:t>
            </a:r>
          </a:p>
        </p:txBody>
      </p:sp>
    </p:spTree>
    <p:extLst>
      <p:ext uri="{BB962C8B-B14F-4D97-AF65-F5344CB8AC3E}">
        <p14:creationId xmlns:p14="http://schemas.microsoft.com/office/powerpoint/2010/main" val="3639830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Lst>
  <p:hf hdr="0" ftr="0" dt="0"/>
  <p:txStyles>
    <p:titleStyle>
      <a:lvl1pPr algn="l" defTabSz="914400" rtl="0" eaLnBrk="1" latinLnBrk="0" hangingPunct="1">
        <a:lnSpc>
          <a:spcPct val="110000"/>
        </a:lnSpc>
        <a:spcBef>
          <a:spcPct val="0"/>
        </a:spcBef>
        <a:buNone/>
        <a:defRPr sz="1800" kern="1200" cap="all" spc="100" baseline="0">
          <a:solidFill>
            <a:schemeClr val="accent1"/>
          </a:solidFill>
          <a:latin typeface="+mj-lt"/>
          <a:ea typeface="+mj-ea"/>
          <a:cs typeface="+mj-cs"/>
        </a:defRPr>
      </a:lvl1pPr>
    </p:titleStyle>
    <p:bodyStyle>
      <a:lvl1pPr marL="0" indent="0" algn="l" defTabSz="914400" rtl="0" eaLnBrk="1" latinLnBrk="0" hangingPunct="1">
        <a:spcBef>
          <a:spcPts val="0"/>
        </a:spcBef>
        <a:spcAft>
          <a:spcPts val="800"/>
        </a:spcAft>
        <a:buFont typeface="Arial" panose="020B0604020202020204" pitchFamily="34" charset="0"/>
        <a:buNone/>
        <a:defRPr sz="2400" kern="1200">
          <a:solidFill>
            <a:schemeClr val="accent1"/>
          </a:solidFill>
          <a:latin typeface="+mj-lt"/>
          <a:ea typeface="+mn-ea"/>
          <a:cs typeface="+mn-cs"/>
        </a:defRPr>
      </a:lvl1pPr>
      <a:lvl2pPr marL="288000" indent="-288000" algn="l" defTabSz="914400" rtl="0" eaLnBrk="1" latinLnBrk="0" hangingPunct="1">
        <a:spcBef>
          <a:spcPts val="0"/>
        </a:spcBef>
        <a:spcAft>
          <a:spcPts val="1600"/>
        </a:spcAft>
        <a:buFont typeface="Times New Roman" panose="02020603050405020304" pitchFamily="18" charset="0"/>
        <a:buChar char="—"/>
        <a:defRPr sz="1800" kern="1200">
          <a:solidFill>
            <a:schemeClr val="accent1"/>
          </a:solidFill>
          <a:latin typeface="+mj-lt"/>
          <a:ea typeface="+mn-ea"/>
          <a:cs typeface="+mn-cs"/>
        </a:defRPr>
      </a:lvl2pPr>
      <a:lvl3pPr marL="0" indent="-288000" algn="l" defTabSz="914400" rtl="0" eaLnBrk="1" latinLnBrk="0" hangingPunct="1">
        <a:spcBef>
          <a:spcPts val="0"/>
        </a:spcBef>
        <a:spcAft>
          <a:spcPts val="900"/>
        </a:spcAft>
        <a:buFont typeface="Times New Roman" panose="02020603050405020304" pitchFamily="18" charset="0"/>
        <a:buChar char="—"/>
        <a:defRPr sz="1600" kern="1200">
          <a:solidFill>
            <a:schemeClr val="accent1"/>
          </a:solidFill>
          <a:latin typeface="+mj-lt"/>
          <a:ea typeface="+mn-ea"/>
          <a:cs typeface="+mn-cs"/>
        </a:defRPr>
      </a:lvl3pPr>
      <a:lvl4pPr marL="576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4pPr>
      <a:lvl5pPr marL="864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1.wdp"/><Relationship Id="rId7"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65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2973-1934-41FD-99A3-FEE17055BBF8}"/>
              </a:ext>
            </a:extLst>
          </p:cNvPr>
          <p:cNvSpPr>
            <a:spLocks noGrp="1"/>
          </p:cNvSpPr>
          <p:nvPr>
            <p:ph type="ctrTitle"/>
          </p:nvPr>
        </p:nvSpPr>
        <p:spPr>
          <a:xfrm>
            <a:off x="8100000" y="1803225"/>
            <a:ext cx="3553200" cy="1332000"/>
          </a:xfrm>
        </p:spPr>
        <p:txBody>
          <a:bodyPr/>
          <a:lstStyle/>
          <a:p>
            <a:r>
              <a:rPr lang="en-GB" dirty="0"/>
              <a:t>Thalassa residences 2</a:t>
            </a:r>
          </a:p>
        </p:txBody>
      </p:sp>
      <p:sp>
        <p:nvSpPr>
          <p:cNvPr id="8" name="Text Placeholder 7">
            <a:extLst>
              <a:ext uri="{FF2B5EF4-FFF2-40B4-BE49-F238E27FC236}">
                <a16:creationId xmlns:a16="http://schemas.microsoft.com/office/drawing/2014/main" id="{E2CA07CA-EF91-4CFD-A70C-B591268698BF}"/>
              </a:ext>
            </a:extLst>
          </p:cNvPr>
          <p:cNvSpPr>
            <a:spLocks noGrp="1"/>
          </p:cNvSpPr>
          <p:nvPr>
            <p:ph type="body" sz="quarter" idx="15"/>
          </p:nvPr>
        </p:nvSpPr>
        <p:spPr>
          <a:xfrm>
            <a:off x="7834313" y="3258525"/>
            <a:ext cx="4094162" cy="180000"/>
          </a:xfrm>
        </p:spPr>
        <p:txBody>
          <a:bodyPr/>
          <a:lstStyle/>
          <a:p>
            <a:r>
              <a:rPr lang="en-GB" sz="1200" dirty="0"/>
              <a:t>Sea and the city</a:t>
            </a:r>
          </a:p>
        </p:txBody>
      </p:sp>
      <p:pic>
        <p:nvPicPr>
          <p:cNvPr id="33" name="Picture Placeholder 35">
            <a:extLst>
              <a:ext uri="{FF2B5EF4-FFF2-40B4-BE49-F238E27FC236}">
                <a16:creationId xmlns:a16="http://schemas.microsoft.com/office/drawing/2014/main" id="{106B812F-04F2-2934-5027-D92572D4A98A}"/>
              </a:ext>
            </a:extLst>
          </p:cNvPr>
          <p:cNvPicPr>
            <a:picLocks noGrp="1" noChangeAspect="1"/>
          </p:cNvPicPr>
          <p:nvPr>
            <p:ph type="pic" sz="quarter" idx="13"/>
          </p:nvPr>
        </p:nvPicPr>
        <p:blipFill>
          <a:blip r:embed="rId2"/>
          <a:srcRect l="30235" t="2314" r="8815" b="232"/>
          <a:stretch>
            <a:fillRect/>
          </a:stretch>
        </p:blipFill>
        <p:spPr>
          <a:xfrm>
            <a:off x="0" y="576262"/>
            <a:ext cx="7920000" cy="5525737"/>
          </a:xfrm>
          <a:prstGeom prst="rect">
            <a:avLst/>
          </a:prstGeom>
          <a:solidFill>
            <a:prstClr val="white">
              <a:lumMod val="95000"/>
            </a:prstClr>
          </a:solidFill>
        </p:spPr>
      </p:pic>
      <p:pic>
        <p:nvPicPr>
          <p:cNvPr id="4" name="Picture 3">
            <a:extLst>
              <a:ext uri="{FF2B5EF4-FFF2-40B4-BE49-F238E27FC236}">
                <a16:creationId xmlns:a16="http://schemas.microsoft.com/office/drawing/2014/main" id="{AE5A71BC-06E4-0D95-F8DE-7EE29A1FD1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8250" y="5821337"/>
            <a:ext cx="1800000" cy="600338"/>
          </a:xfrm>
          <a:prstGeom prst="rect">
            <a:avLst/>
          </a:prstGeom>
        </p:spPr>
      </p:pic>
    </p:spTree>
    <p:extLst>
      <p:ext uri="{BB962C8B-B14F-4D97-AF65-F5344CB8AC3E}">
        <p14:creationId xmlns:p14="http://schemas.microsoft.com/office/powerpoint/2010/main" val="34129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2CDDDB5-A980-A716-AF9F-D06B1B155325}"/>
              </a:ext>
            </a:extLst>
          </p:cNvPr>
          <p:cNvSpPr/>
          <p:nvPr/>
        </p:nvSpPr>
        <p:spPr>
          <a:xfrm>
            <a:off x="263352" y="260648"/>
            <a:ext cx="5832648" cy="2304256"/>
          </a:xfrm>
          <a:prstGeom prst="rect">
            <a:avLst/>
          </a:prstGeom>
          <a:solidFill>
            <a:srgbClr val="FFE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072BCED7-A3BE-8222-1FE6-05503394829E}"/>
              </a:ext>
            </a:extLst>
          </p:cNvPr>
          <p:cNvSpPr txBox="1">
            <a:spLocks/>
          </p:cNvSpPr>
          <p:nvPr/>
        </p:nvSpPr>
        <p:spPr>
          <a:xfrm>
            <a:off x="707433" y="498230"/>
            <a:ext cx="4536504" cy="1980000"/>
          </a:xfrm>
          <a:prstGeom prst="rect">
            <a:avLst/>
          </a:prstGeom>
        </p:spPr>
        <p:txBody>
          <a:bodyPr/>
          <a:lstStyle>
            <a:lvl1pPr algn="l" defTabSz="914400" rtl="0" eaLnBrk="1" latinLnBrk="0" hangingPunct="1">
              <a:lnSpc>
                <a:spcPct val="110000"/>
              </a:lnSpc>
              <a:spcBef>
                <a:spcPct val="0"/>
              </a:spcBef>
              <a:buNone/>
              <a:defRPr sz="1800" kern="1200" cap="all" spc="100" baseline="0">
                <a:solidFill>
                  <a:schemeClr val="accent1"/>
                </a:solidFill>
                <a:latin typeface="+mj-lt"/>
                <a:ea typeface="+mj-ea"/>
                <a:cs typeface="+mj-cs"/>
              </a:defRPr>
            </a:lvl1pPr>
          </a:lstStyle>
          <a:p>
            <a:pPr defTabSz="844550">
              <a:spcAft>
                <a:spcPts val="370"/>
              </a:spcAft>
              <a:buSzPct val="100000"/>
              <a:defRPr/>
            </a:pPr>
            <a:r>
              <a:rPr lang="en-GB" b="1" dirty="0"/>
              <a:t>ON THE WORLD’S DOORSTEP</a:t>
            </a:r>
          </a:p>
          <a:p>
            <a:pPr defTabSz="844550">
              <a:spcAft>
                <a:spcPts val="370"/>
              </a:spcAft>
              <a:buSzPct val="100000"/>
              <a:defRPr/>
            </a:pPr>
            <a:r>
              <a:rPr lang="en-GB" dirty="0"/>
              <a:t>OUR DESTINATION DEVELOPMENTS</a:t>
            </a:r>
          </a:p>
        </p:txBody>
      </p:sp>
      <p:pic>
        <p:nvPicPr>
          <p:cNvPr id="7" name="Picture 6">
            <a:extLst>
              <a:ext uri="{FF2B5EF4-FFF2-40B4-BE49-F238E27FC236}">
                <a16:creationId xmlns:a16="http://schemas.microsoft.com/office/drawing/2014/main" id="{D036A5DB-E24D-3589-5873-433C60D2F5B3}"/>
              </a:ext>
            </a:extLst>
          </p:cNvPr>
          <p:cNvPicPr>
            <a:picLocks noChangeAspect="1"/>
          </p:cNvPicPr>
          <p:nvPr/>
        </p:nvPicPr>
        <p:blipFill rotWithShape="1">
          <a:blip r:embed="rId2"/>
          <a:srcRect l="4523" t="12200" r="56705" b="5447"/>
          <a:stretch/>
        </p:blipFill>
        <p:spPr>
          <a:xfrm>
            <a:off x="2127015" y="1620254"/>
            <a:ext cx="7246812" cy="4329026"/>
          </a:xfrm>
          <a:prstGeom prst="rect">
            <a:avLst/>
          </a:prstGeom>
        </p:spPr>
      </p:pic>
      <p:sp>
        <p:nvSpPr>
          <p:cNvPr id="14" name="Oval 13">
            <a:extLst>
              <a:ext uri="{FF2B5EF4-FFF2-40B4-BE49-F238E27FC236}">
                <a16:creationId xmlns:a16="http://schemas.microsoft.com/office/drawing/2014/main" id="{791747FC-B292-725C-34FA-90EA8EB5EBB3}"/>
              </a:ext>
            </a:extLst>
          </p:cNvPr>
          <p:cNvSpPr/>
          <p:nvPr/>
        </p:nvSpPr>
        <p:spPr>
          <a:xfrm>
            <a:off x="5144483" y="5354306"/>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1</a:t>
            </a:r>
          </a:p>
        </p:txBody>
      </p:sp>
      <p:sp>
        <p:nvSpPr>
          <p:cNvPr id="15" name="Oval 14">
            <a:extLst>
              <a:ext uri="{FF2B5EF4-FFF2-40B4-BE49-F238E27FC236}">
                <a16:creationId xmlns:a16="http://schemas.microsoft.com/office/drawing/2014/main" id="{9F553657-4873-B590-51B5-CDAE58FE1669}"/>
              </a:ext>
            </a:extLst>
          </p:cNvPr>
          <p:cNvSpPr/>
          <p:nvPr/>
        </p:nvSpPr>
        <p:spPr>
          <a:xfrm>
            <a:off x="5096930" y="5057400"/>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2</a:t>
            </a:r>
          </a:p>
        </p:txBody>
      </p:sp>
      <p:sp>
        <p:nvSpPr>
          <p:cNvPr id="17" name="Oval 16">
            <a:extLst>
              <a:ext uri="{FF2B5EF4-FFF2-40B4-BE49-F238E27FC236}">
                <a16:creationId xmlns:a16="http://schemas.microsoft.com/office/drawing/2014/main" id="{1646186B-6793-2FCF-CBF9-BB1BDB815E44}"/>
              </a:ext>
            </a:extLst>
          </p:cNvPr>
          <p:cNvSpPr/>
          <p:nvPr/>
        </p:nvSpPr>
        <p:spPr>
          <a:xfrm>
            <a:off x="4656631" y="5373216"/>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4</a:t>
            </a:r>
          </a:p>
        </p:txBody>
      </p:sp>
      <p:sp>
        <p:nvSpPr>
          <p:cNvPr id="19" name="Oval 18">
            <a:extLst>
              <a:ext uri="{FF2B5EF4-FFF2-40B4-BE49-F238E27FC236}">
                <a16:creationId xmlns:a16="http://schemas.microsoft.com/office/drawing/2014/main" id="{426B1EAA-EDFF-8C6E-0BC9-2619ED4FFD95}"/>
              </a:ext>
            </a:extLst>
          </p:cNvPr>
          <p:cNvSpPr/>
          <p:nvPr/>
        </p:nvSpPr>
        <p:spPr>
          <a:xfrm>
            <a:off x="2534846" y="3983281"/>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7</a:t>
            </a:r>
          </a:p>
        </p:txBody>
      </p:sp>
      <p:sp>
        <p:nvSpPr>
          <p:cNvPr id="21" name="Oval 20">
            <a:extLst>
              <a:ext uri="{FF2B5EF4-FFF2-40B4-BE49-F238E27FC236}">
                <a16:creationId xmlns:a16="http://schemas.microsoft.com/office/drawing/2014/main" id="{0F70C2FD-3AE4-A309-A302-14A948DCAEE8}"/>
              </a:ext>
            </a:extLst>
          </p:cNvPr>
          <p:cNvSpPr/>
          <p:nvPr/>
        </p:nvSpPr>
        <p:spPr>
          <a:xfrm>
            <a:off x="4300428" y="5445224"/>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5</a:t>
            </a:r>
          </a:p>
        </p:txBody>
      </p:sp>
      <p:sp>
        <p:nvSpPr>
          <p:cNvPr id="2" name="Oval 1">
            <a:extLst>
              <a:ext uri="{FF2B5EF4-FFF2-40B4-BE49-F238E27FC236}">
                <a16:creationId xmlns:a16="http://schemas.microsoft.com/office/drawing/2014/main" id="{6E9BE6BB-4AA7-C8AF-1FE5-BD6C9D1F3BF4}"/>
              </a:ext>
            </a:extLst>
          </p:cNvPr>
          <p:cNvSpPr/>
          <p:nvPr/>
        </p:nvSpPr>
        <p:spPr>
          <a:xfrm>
            <a:off x="5323158" y="3496246"/>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8</a:t>
            </a:r>
          </a:p>
        </p:txBody>
      </p:sp>
      <p:graphicFrame>
        <p:nvGraphicFramePr>
          <p:cNvPr id="4" name="Table 11">
            <a:extLst>
              <a:ext uri="{FF2B5EF4-FFF2-40B4-BE49-F238E27FC236}">
                <a16:creationId xmlns:a16="http://schemas.microsoft.com/office/drawing/2014/main" id="{106DF261-C100-6B4D-2FCE-6F9C31C518D6}"/>
              </a:ext>
            </a:extLst>
          </p:cNvPr>
          <p:cNvGraphicFramePr>
            <a:graphicFrameLocks noGrp="1"/>
          </p:cNvGraphicFramePr>
          <p:nvPr>
            <p:extLst>
              <p:ext uri="{D42A27DB-BD31-4B8C-83A1-F6EECF244321}">
                <p14:modId xmlns:p14="http://schemas.microsoft.com/office/powerpoint/2010/main" val="1811175046"/>
              </p:ext>
            </p:extLst>
          </p:nvPr>
        </p:nvGraphicFramePr>
        <p:xfrm>
          <a:off x="9547910" y="3524821"/>
          <a:ext cx="2105325" cy="2430000"/>
        </p:xfrm>
        <a:graphic>
          <a:graphicData uri="http://schemas.openxmlformats.org/drawingml/2006/table">
            <a:tbl>
              <a:tblPr firstRow="1" bandRow="1">
                <a:tableStyleId>{3B4B98B0-60AC-42C2-AFA5-B58CD77FA1E5}</a:tableStyleId>
              </a:tblPr>
              <a:tblGrid>
                <a:gridCol w="341633">
                  <a:extLst>
                    <a:ext uri="{9D8B030D-6E8A-4147-A177-3AD203B41FA5}">
                      <a16:colId xmlns:a16="http://schemas.microsoft.com/office/drawing/2014/main" val="2328386503"/>
                    </a:ext>
                  </a:extLst>
                </a:gridCol>
                <a:gridCol w="1763692">
                  <a:extLst>
                    <a:ext uri="{9D8B030D-6E8A-4147-A177-3AD203B41FA5}">
                      <a16:colId xmlns:a16="http://schemas.microsoft.com/office/drawing/2014/main" val="3952848741"/>
                    </a:ext>
                  </a:extLst>
                </a:gridCol>
              </a:tblGrid>
              <a:tr h="270000">
                <a:tc gridSpan="2">
                  <a:txBody>
                    <a:bodyPr/>
                    <a:lstStyle/>
                    <a:p>
                      <a:pPr algn="l"/>
                      <a:r>
                        <a:rPr lang="en-GB" sz="600" b="0" dirty="0">
                          <a:solidFill>
                            <a:srgbClr val="003659"/>
                          </a:solidFill>
                          <a:latin typeface="+mn-lt"/>
                        </a:rPr>
                        <a:t> </a:t>
                      </a:r>
                      <a:r>
                        <a:rPr lang="en-GB" sz="1050" kern="1200" cap="all" spc="100" baseline="0" dirty="0">
                          <a:solidFill>
                            <a:schemeClr val="accent1"/>
                          </a:solidFill>
                          <a:latin typeface="+mj-lt"/>
                          <a:ea typeface="+mj-ea"/>
                          <a:cs typeface="+mj-cs"/>
                        </a:rPr>
                        <a:t>Current projects:</a:t>
                      </a:r>
                    </a:p>
                  </a:txBody>
                  <a:tcPr marL="0" marR="0" marT="0" marB="0" anchor="ctr">
                    <a:lnL>
                      <a:noFill/>
                    </a:lnL>
                    <a:lnR>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GB" b="0" dirty="0">
                        <a:solidFill>
                          <a:srgbClr val="003659"/>
                        </a:solidFill>
                      </a:endParaRPr>
                    </a:p>
                  </a:txBody>
                  <a:tcPr/>
                </a:tc>
                <a:extLst>
                  <a:ext uri="{0D108BD9-81ED-4DB2-BD59-A6C34878D82A}">
                    <a16:rowId xmlns:a16="http://schemas.microsoft.com/office/drawing/2014/main" val="2787007183"/>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1</a:t>
                      </a:r>
                    </a:p>
                  </a:txBody>
                  <a:tcPr marL="0" marR="0" marT="0" marB="0" anchor="ctr">
                    <a:lnL>
                      <a:noFill/>
                    </a:lnL>
                    <a:lnR>
                      <a:noFill/>
                    </a:lnR>
                    <a:lnT w="12700" cmpd="sng">
                      <a:noFill/>
                    </a:lnT>
                    <a:lnB>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Trilogy Limassol Seafront</a:t>
                      </a:r>
                    </a:p>
                  </a:txBody>
                  <a:tcPr marL="0" marR="0" marT="0" marB="0" anchor="ctr">
                    <a:lnL>
                      <a:noFill/>
                    </a:lnL>
                    <a:lnR>
                      <a:noFill/>
                    </a:lnR>
                    <a:lnT w="127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11360464"/>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2</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Aktea Residences 4</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03397595"/>
                  </a:ext>
                </a:extLst>
              </a:tr>
              <a:tr h="270000">
                <a:tc>
                  <a:txBody>
                    <a:bodyPr/>
                    <a:lstStyle/>
                    <a:p>
                      <a:pPr marL="0" algn="l" defTabSz="914400" rtl="0" eaLnBrk="1" latinLnBrk="0" hangingPunct="1"/>
                      <a:r>
                        <a:rPr lang="en-GB" sz="900" b="0" kern="1200" dirty="0">
                          <a:solidFill>
                            <a:schemeClr val="bg1"/>
                          </a:solidFill>
                          <a:latin typeface="+mn-lt"/>
                          <a:ea typeface="+mn-ea"/>
                          <a:cs typeface="+mn-cs"/>
                        </a:rPr>
                        <a:t>  3</a:t>
                      </a:r>
                    </a:p>
                  </a:txBody>
                  <a:tcPr marL="0" marR="0" marT="0" marB="0" anchor="ctr">
                    <a:lnL>
                      <a:noFill/>
                    </a:lnL>
                    <a:lnR>
                      <a:noFill/>
                    </a:lnR>
                    <a:lnT>
                      <a:noFill/>
                    </a:lnT>
                    <a:lnB>
                      <a:noFill/>
                    </a:lnB>
                    <a:lnTlToBr w="12700" cmpd="sng">
                      <a:noFill/>
                      <a:prstDash val="solid"/>
                    </a:lnTlToBr>
                    <a:lnBlToTr w="12700" cmpd="sng">
                      <a:noFill/>
                      <a:prstDash val="solid"/>
                    </a:lnBlToTr>
                    <a:solidFill>
                      <a:srgbClr val="003659"/>
                    </a:solidFill>
                  </a:tcPr>
                </a:tc>
                <a:tc>
                  <a:txBody>
                    <a:bodyPr/>
                    <a:lstStyle/>
                    <a:p>
                      <a:pPr marL="0" algn="l" defTabSz="914400" rtl="0" eaLnBrk="1" latinLnBrk="0" hangingPunct="1"/>
                      <a:r>
                        <a:rPr lang="en-GB" sz="900" b="0" kern="1200" dirty="0">
                          <a:solidFill>
                            <a:schemeClr val="bg1"/>
                          </a:solidFill>
                          <a:latin typeface="+mn-lt"/>
                          <a:ea typeface="+mn-ea"/>
                          <a:cs typeface="+mn-cs"/>
                        </a:rPr>
                        <a:t>Thalassa Residences 2</a:t>
                      </a:r>
                    </a:p>
                  </a:txBody>
                  <a:tcPr marL="0" marR="0" marT="0" marB="0" anchor="ctr">
                    <a:lnL>
                      <a:noFill/>
                    </a:lnL>
                    <a:lnR>
                      <a:noFill/>
                    </a:lnR>
                    <a:lnT>
                      <a:noFill/>
                    </a:lnT>
                    <a:lnB>
                      <a:noFill/>
                    </a:lnB>
                    <a:lnTlToBr w="12700" cmpd="sng">
                      <a:noFill/>
                      <a:prstDash val="solid"/>
                    </a:lnTlToBr>
                    <a:lnBlToTr w="12700" cmpd="sng">
                      <a:noFill/>
                      <a:prstDash val="solid"/>
                    </a:lnBlToTr>
                    <a:solidFill>
                      <a:srgbClr val="003659"/>
                    </a:solidFill>
                  </a:tcPr>
                </a:tc>
                <a:extLst>
                  <a:ext uri="{0D108BD9-81ED-4DB2-BD59-A6C34878D82A}">
                    <a16:rowId xmlns:a16="http://schemas.microsoft.com/office/drawing/2014/main" val="1626077112"/>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4</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Limassol Marina</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4313476"/>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5</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Limassol Greens Golf Resort</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77311688"/>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6</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 Seaview Heights </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18834798"/>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7</a:t>
                      </a:r>
                    </a:p>
                  </a:txBody>
                  <a:tcPr marL="0" marR="0" marT="0" marB="0" anchor="ctr">
                    <a:lnL>
                      <a:noFill/>
                    </a:lnL>
                    <a:lnR>
                      <a:noFill/>
                    </a:lnR>
                    <a:lnT>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Akamas Bay Villas</a:t>
                      </a:r>
                    </a:p>
                  </a:txBody>
                  <a:tcPr marL="0" marR="0" marT="0" marB="0" anchor="ct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8185019"/>
                  </a:ext>
                </a:extLst>
              </a:tr>
              <a:tr h="270000">
                <a:tc>
                  <a:txBody>
                    <a:bodyPr/>
                    <a:lstStyle/>
                    <a:p>
                      <a:pPr marL="0" algn="l" defTabSz="914400" rtl="0" eaLnBrk="1" latinLnBrk="0" hangingPunct="1"/>
                      <a:r>
                        <a:rPr lang="en-GB" sz="900" b="0" kern="1200" dirty="0">
                          <a:solidFill>
                            <a:srgbClr val="003659"/>
                          </a:solidFill>
                          <a:latin typeface="+mn-lt"/>
                          <a:ea typeface="+mn-ea"/>
                          <a:cs typeface="+mn-cs"/>
                        </a:rPr>
                        <a:t>  8</a:t>
                      </a:r>
                    </a:p>
                  </a:txBody>
                  <a:tcPr marL="0" marR="0" marT="0" marB="0" anchor="ctr">
                    <a:lnL>
                      <a:noFill/>
                    </a:lnL>
                    <a:lnR>
                      <a:noFill/>
                    </a:lnR>
                    <a:lnT>
                      <a:noFill/>
                    </a:lnT>
                    <a:lnB w="12700" cmpd="sng">
                      <a:noFill/>
                    </a:lnB>
                    <a:lnTlToBr w="12700" cmpd="sng">
                      <a:noFill/>
                      <a:prstDash val="solid"/>
                    </a:lnTlToBr>
                    <a:lnBlToTr w="12700" cmpd="sng">
                      <a:noFill/>
                      <a:prstDash val="solid"/>
                    </a:lnBlToTr>
                    <a:noFill/>
                  </a:tcPr>
                </a:tc>
                <a:tc>
                  <a:txBody>
                    <a:bodyPr/>
                    <a:lstStyle/>
                    <a:p>
                      <a:pPr marL="0" algn="l" defTabSz="914400" rtl="0" eaLnBrk="1" latinLnBrk="0" hangingPunct="1"/>
                      <a:r>
                        <a:rPr lang="en-GB" sz="900" b="0" kern="1200" dirty="0">
                          <a:solidFill>
                            <a:srgbClr val="003659"/>
                          </a:solidFill>
                          <a:latin typeface="+mn-lt"/>
                          <a:ea typeface="+mn-ea"/>
                          <a:cs typeface="+mn-cs"/>
                        </a:rPr>
                        <a:t>Park Residences</a:t>
                      </a:r>
                    </a:p>
                  </a:txBody>
                  <a:tcPr marL="0" marR="0" marT="0" marB="0" anchor="ct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90890963"/>
                  </a:ext>
                </a:extLst>
              </a:tr>
            </a:tbl>
          </a:graphicData>
        </a:graphic>
      </p:graphicFrame>
      <p:sp>
        <p:nvSpPr>
          <p:cNvPr id="13" name="Oval 12">
            <a:extLst>
              <a:ext uri="{FF2B5EF4-FFF2-40B4-BE49-F238E27FC236}">
                <a16:creationId xmlns:a16="http://schemas.microsoft.com/office/drawing/2014/main" id="{0E6898EA-F6CE-8864-2BA0-62CA3C4F9D7E}"/>
              </a:ext>
            </a:extLst>
          </p:cNvPr>
          <p:cNvSpPr/>
          <p:nvPr/>
        </p:nvSpPr>
        <p:spPr>
          <a:xfrm>
            <a:off x="4880930" y="4906570"/>
            <a:ext cx="216000" cy="21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rgbClr val="003659"/>
                </a:solidFill>
              </a:rPr>
              <a:t>6</a:t>
            </a:r>
          </a:p>
        </p:txBody>
      </p:sp>
      <p:sp>
        <p:nvSpPr>
          <p:cNvPr id="22" name="Oval 21">
            <a:extLst>
              <a:ext uri="{FF2B5EF4-FFF2-40B4-BE49-F238E27FC236}">
                <a16:creationId xmlns:a16="http://schemas.microsoft.com/office/drawing/2014/main" id="{30401AED-D060-DAF7-556C-C4383778BFE2}"/>
              </a:ext>
            </a:extLst>
          </p:cNvPr>
          <p:cNvSpPr/>
          <p:nvPr/>
        </p:nvSpPr>
        <p:spPr>
          <a:xfrm>
            <a:off x="4918373" y="5244510"/>
            <a:ext cx="216000" cy="216000"/>
          </a:xfrm>
          <a:prstGeom prst="ellipse">
            <a:avLst/>
          </a:prstGeom>
          <a:solidFill>
            <a:srgbClr val="003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bg1"/>
                </a:solidFill>
              </a:rPr>
              <a:t>3</a:t>
            </a:r>
          </a:p>
        </p:txBody>
      </p:sp>
    </p:spTree>
    <p:extLst>
      <p:ext uri="{BB962C8B-B14F-4D97-AF65-F5344CB8AC3E}">
        <p14:creationId xmlns:p14="http://schemas.microsoft.com/office/powerpoint/2010/main" val="3378194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85B8-6425-4D4B-8D0B-3B56638007E1}"/>
              </a:ext>
            </a:extLst>
          </p:cNvPr>
          <p:cNvSpPr>
            <a:spLocks noGrp="1"/>
          </p:cNvSpPr>
          <p:nvPr>
            <p:ph type="title"/>
          </p:nvPr>
        </p:nvSpPr>
        <p:spPr>
          <a:xfrm>
            <a:off x="755999" y="1209438"/>
            <a:ext cx="3254025" cy="1980000"/>
          </a:xfrm>
        </p:spPr>
        <p:txBody>
          <a:bodyPr/>
          <a:lstStyle/>
          <a:p>
            <a:r>
              <a:rPr lang="en-GB" dirty="0"/>
              <a:t>Thalassa Residences 2</a:t>
            </a:r>
          </a:p>
        </p:txBody>
      </p:sp>
      <p:sp>
        <p:nvSpPr>
          <p:cNvPr id="3" name="Content Placeholder 2">
            <a:extLst>
              <a:ext uri="{FF2B5EF4-FFF2-40B4-BE49-F238E27FC236}">
                <a16:creationId xmlns:a16="http://schemas.microsoft.com/office/drawing/2014/main" id="{2BA33CB2-A484-4E08-96B8-774E2FB37569}"/>
              </a:ext>
            </a:extLst>
          </p:cNvPr>
          <p:cNvSpPr>
            <a:spLocks noGrp="1"/>
          </p:cNvSpPr>
          <p:nvPr>
            <p:ph idx="1"/>
          </p:nvPr>
        </p:nvSpPr>
        <p:spPr>
          <a:xfrm>
            <a:off x="4572000" y="1184276"/>
            <a:ext cx="6852592" cy="5480892"/>
          </a:xfrm>
        </p:spPr>
        <p:txBody>
          <a:bodyPr/>
          <a:lstStyle/>
          <a:p>
            <a:pPr marL="0" indent="0">
              <a:spcAft>
                <a:spcPts val="800"/>
              </a:spcAft>
              <a:buSzPts val="1000"/>
              <a:buNone/>
              <a:tabLst>
                <a:tab pos="457200" algn="l"/>
              </a:tabLst>
              <a:defRPr/>
            </a:pPr>
            <a:r>
              <a:rPr lang="en-GB" dirty="0"/>
              <a:t>An address for urban living just 150m from the sea, for those who love to live and fully enjoy the proximity, convenience and offering of a coastal city as thriving as Limassol. </a:t>
            </a:r>
          </a:p>
          <a:p>
            <a:pPr>
              <a:spcAft>
                <a:spcPts val="800"/>
              </a:spcAft>
              <a:buClr>
                <a:schemeClr val="accent4"/>
              </a:buClr>
              <a:buSzPts val="1000"/>
              <a:tabLst>
                <a:tab pos="457200" algn="l"/>
              </a:tabLst>
              <a:defRPr/>
            </a:pPr>
            <a:r>
              <a:rPr lang="en-GB" dirty="0"/>
              <a:t>Boutique development of 29 well-designed studios, one- and</a:t>
            </a:r>
            <a:br>
              <a:rPr lang="en-GB" dirty="0"/>
            </a:br>
            <a:r>
              <a:rPr lang="en-GB" dirty="0"/>
              <a:t>two-bedroom apartments.</a:t>
            </a:r>
          </a:p>
          <a:p>
            <a:pPr>
              <a:spcAft>
                <a:spcPts val="800"/>
              </a:spcAft>
              <a:buClr>
                <a:schemeClr val="accent4"/>
              </a:buClr>
              <a:buSzPts val="1000"/>
              <a:tabLst>
                <a:tab pos="457200" algn="l"/>
              </a:tabLst>
              <a:defRPr/>
            </a:pPr>
            <a:r>
              <a:rPr lang="en-GB" dirty="0"/>
              <a:t>Unrivalled location, situated in a quaint neighbourhood just 150m </a:t>
            </a:r>
            <a:br>
              <a:rPr lang="en-GB" dirty="0"/>
            </a:br>
            <a:r>
              <a:rPr lang="en-GB" dirty="0"/>
              <a:t>from the sea and the city-centre.  </a:t>
            </a:r>
          </a:p>
          <a:p>
            <a:pPr>
              <a:spcAft>
                <a:spcPts val="800"/>
              </a:spcAft>
              <a:buClr>
                <a:schemeClr val="accent4"/>
              </a:buClr>
              <a:buSzPts val="1000"/>
              <a:tabLst>
                <a:tab pos="457200" algn="l"/>
              </a:tabLst>
              <a:defRPr/>
            </a:pPr>
            <a:r>
              <a:rPr lang="en-GB" dirty="0"/>
              <a:t>Walking distance to the city’s seafront promenade, Saripolou Square with its bars, cafés and restaurants, the Public Gardens, the Medieval Castle, Limassol Marina, amenities and services.</a:t>
            </a:r>
          </a:p>
          <a:p>
            <a:pPr>
              <a:spcAft>
                <a:spcPts val="800"/>
              </a:spcAft>
              <a:buClr>
                <a:schemeClr val="accent4"/>
              </a:buClr>
              <a:buSzPts val="1000"/>
              <a:tabLst>
                <a:tab pos="457200" algn="l"/>
              </a:tabLst>
              <a:defRPr/>
            </a:pPr>
            <a:r>
              <a:rPr lang="en-GB" dirty="0"/>
              <a:t>Excellent investment opportunity due to high rental demand in the area.</a:t>
            </a:r>
          </a:p>
        </p:txBody>
      </p:sp>
      <p:sp>
        <p:nvSpPr>
          <p:cNvPr id="5" name="TextBox 4">
            <a:extLst>
              <a:ext uri="{FF2B5EF4-FFF2-40B4-BE49-F238E27FC236}">
                <a16:creationId xmlns:a16="http://schemas.microsoft.com/office/drawing/2014/main" id="{8F2BEE9F-358D-49BD-D39B-5968BC45B5C9}"/>
              </a:ext>
            </a:extLst>
          </p:cNvPr>
          <p:cNvSpPr txBox="1"/>
          <p:nvPr/>
        </p:nvSpPr>
        <p:spPr>
          <a:xfrm>
            <a:off x="11424592" y="6427698"/>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spTree>
    <p:extLst>
      <p:ext uri="{BB962C8B-B14F-4D97-AF65-F5344CB8AC3E}">
        <p14:creationId xmlns:p14="http://schemas.microsoft.com/office/powerpoint/2010/main" val="644315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94DA89-D704-C5D6-C98F-FA40D448596F}"/>
              </a:ext>
            </a:extLst>
          </p:cNvPr>
          <p:cNvSpPr>
            <a:spLocks noGrp="1"/>
          </p:cNvSpPr>
          <p:nvPr>
            <p:ph type="title"/>
          </p:nvPr>
        </p:nvSpPr>
        <p:spPr>
          <a:xfrm>
            <a:off x="756000" y="1213354"/>
            <a:ext cx="2673000" cy="1980000"/>
          </a:xfrm>
        </p:spPr>
        <p:txBody>
          <a:bodyPr/>
          <a:lstStyle/>
          <a:p>
            <a:r>
              <a:rPr lang="en-GB" sz="1800" u="none" cap="all" spc="100" dirty="0"/>
              <a:t>THE location</a:t>
            </a:r>
          </a:p>
        </p:txBody>
      </p:sp>
      <p:pic>
        <p:nvPicPr>
          <p:cNvPr id="3" name="Picture 2">
            <a:extLst>
              <a:ext uri="{FF2B5EF4-FFF2-40B4-BE49-F238E27FC236}">
                <a16:creationId xmlns:a16="http://schemas.microsoft.com/office/drawing/2014/main" id="{F25CFA4B-1BAD-DD5A-8B3A-B15146CF259D}"/>
              </a:ext>
            </a:extLst>
          </p:cNvPr>
          <p:cNvPicPr>
            <a:picLocks noChangeAspect="1"/>
          </p:cNvPicPr>
          <p:nvPr/>
        </p:nvPicPr>
        <p:blipFill>
          <a:blip r:embed="rId2"/>
          <a:srcRect l="1997" r="4788"/>
          <a:stretch>
            <a:fillRect/>
          </a:stretch>
        </p:blipFill>
        <p:spPr>
          <a:xfrm>
            <a:off x="3289300" y="0"/>
            <a:ext cx="8902700" cy="6858000"/>
          </a:xfrm>
          <a:prstGeom prst="rect">
            <a:avLst/>
          </a:prstGeom>
        </p:spPr>
      </p:pic>
    </p:spTree>
    <p:extLst>
      <p:ext uri="{BB962C8B-B14F-4D97-AF65-F5344CB8AC3E}">
        <p14:creationId xmlns:p14="http://schemas.microsoft.com/office/powerpoint/2010/main" val="1927416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Placeholder 35">
            <a:extLst>
              <a:ext uri="{FF2B5EF4-FFF2-40B4-BE49-F238E27FC236}">
                <a16:creationId xmlns:a16="http://schemas.microsoft.com/office/drawing/2014/main" id="{B15679CD-C2FB-ECB1-2C97-E4776247053B}"/>
              </a:ext>
            </a:extLst>
          </p:cNvPr>
          <p:cNvPicPr>
            <a:picLocks noGrp="1" noChangeAspect="1"/>
          </p:cNvPicPr>
          <p:nvPr>
            <p:ph type="pic" sz="quarter" idx="31"/>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l="1244" r="1244"/>
          <a:stretch/>
        </p:blipFill>
        <p:spPr>
          <a:xfrm>
            <a:off x="1" y="3597702"/>
            <a:ext cx="6162638" cy="2757898"/>
          </a:xfrm>
          <a:prstGeom prst="rect">
            <a:avLst/>
          </a:prstGeom>
          <a:solidFill>
            <a:prstClr val="white">
              <a:lumMod val="95000"/>
            </a:prstClr>
          </a:solidFill>
        </p:spPr>
      </p:pic>
      <p:pic>
        <p:nvPicPr>
          <p:cNvPr id="46" name="Picture Placeholder 15">
            <a:extLst>
              <a:ext uri="{FF2B5EF4-FFF2-40B4-BE49-F238E27FC236}">
                <a16:creationId xmlns:a16="http://schemas.microsoft.com/office/drawing/2014/main" id="{89F0377D-2A80-0A53-771A-40C57712347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rcRect l="9378" r="619" b="974"/>
          <a:stretch>
            <a:fillRect/>
          </a:stretch>
        </p:blipFill>
        <p:spPr>
          <a:xfrm>
            <a:off x="0" y="-1"/>
            <a:ext cx="7039790" cy="2775877"/>
          </a:xfrm>
          <a:prstGeom prst="rect">
            <a:avLst/>
          </a:prstGeom>
          <a:solidFill>
            <a:schemeClr val="bg1">
              <a:lumMod val="95000"/>
            </a:schemeClr>
          </a:solidFill>
        </p:spPr>
      </p:pic>
      <p:sp>
        <p:nvSpPr>
          <p:cNvPr id="2" name="Rectangle 1">
            <a:extLst>
              <a:ext uri="{FF2B5EF4-FFF2-40B4-BE49-F238E27FC236}">
                <a16:creationId xmlns:a16="http://schemas.microsoft.com/office/drawing/2014/main" id="{1A18C4E3-8C2B-87DA-B18C-5E8ECA089538}"/>
              </a:ext>
            </a:extLst>
          </p:cNvPr>
          <p:cNvSpPr/>
          <p:nvPr/>
        </p:nvSpPr>
        <p:spPr>
          <a:xfrm>
            <a:off x="44449" y="5118100"/>
            <a:ext cx="231775"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4" name="Title 1">
            <a:extLst>
              <a:ext uri="{FF2B5EF4-FFF2-40B4-BE49-F238E27FC236}">
                <a16:creationId xmlns:a16="http://schemas.microsoft.com/office/drawing/2014/main" id="{5FE49CE6-6201-3C0E-F8E1-89F47E13D11D}"/>
              </a:ext>
            </a:extLst>
          </p:cNvPr>
          <p:cNvSpPr txBox="1">
            <a:spLocks/>
          </p:cNvSpPr>
          <p:nvPr/>
        </p:nvSpPr>
        <p:spPr>
          <a:xfrm>
            <a:off x="168894" y="2891635"/>
            <a:ext cx="7039790" cy="169277"/>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100" spc="100" dirty="0" err="1"/>
              <a:t>Rigainis</a:t>
            </a:r>
            <a:r>
              <a:rPr lang="en-GB" sz="1100" spc="100" dirty="0"/>
              <a:t> street view</a:t>
            </a:r>
          </a:p>
        </p:txBody>
      </p:sp>
      <p:sp>
        <p:nvSpPr>
          <p:cNvPr id="6" name="Title 1">
            <a:extLst>
              <a:ext uri="{FF2B5EF4-FFF2-40B4-BE49-F238E27FC236}">
                <a16:creationId xmlns:a16="http://schemas.microsoft.com/office/drawing/2014/main" id="{B7C7FF93-CDD1-37AE-8489-52AF1C352628}"/>
              </a:ext>
            </a:extLst>
          </p:cNvPr>
          <p:cNvSpPr txBox="1">
            <a:spLocks/>
          </p:cNvSpPr>
          <p:nvPr/>
        </p:nvSpPr>
        <p:spPr>
          <a:xfrm>
            <a:off x="164464" y="6505803"/>
            <a:ext cx="7039790" cy="169277"/>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100" spc="100" dirty="0"/>
              <a:t>Agiou Andreou street view</a:t>
            </a:r>
          </a:p>
        </p:txBody>
      </p:sp>
      <p:pic>
        <p:nvPicPr>
          <p:cNvPr id="16" name="Picture 15">
            <a:extLst>
              <a:ext uri="{FF2B5EF4-FFF2-40B4-BE49-F238E27FC236}">
                <a16:creationId xmlns:a16="http://schemas.microsoft.com/office/drawing/2014/main" id="{21C03745-D2FF-17F0-7098-8775CD1F33E0}"/>
              </a:ext>
            </a:extLst>
          </p:cNvPr>
          <p:cNvPicPr>
            <a:picLocks noChangeAspect="1"/>
          </p:cNvPicPr>
          <p:nvPr/>
        </p:nvPicPr>
        <p:blipFill>
          <a:blip r:embed="rId6"/>
          <a:stretch>
            <a:fillRect/>
          </a:stretch>
        </p:blipFill>
        <p:spPr>
          <a:xfrm>
            <a:off x="8965742" y="-1"/>
            <a:ext cx="3226258" cy="6858000"/>
          </a:xfrm>
          <a:prstGeom prst="rect">
            <a:avLst/>
          </a:prstGeom>
        </p:spPr>
      </p:pic>
      <p:sp>
        <p:nvSpPr>
          <p:cNvPr id="18" name="Rectangle 17">
            <a:extLst>
              <a:ext uri="{FF2B5EF4-FFF2-40B4-BE49-F238E27FC236}">
                <a16:creationId xmlns:a16="http://schemas.microsoft.com/office/drawing/2014/main" id="{6A822F1D-1ACC-50E2-7B9E-335740905C37}"/>
              </a:ext>
            </a:extLst>
          </p:cNvPr>
          <p:cNvSpPr/>
          <p:nvPr/>
        </p:nvSpPr>
        <p:spPr>
          <a:xfrm rot="3120000">
            <a:off x="9320082" y="2116787"/>
            <a:ext cx="3099480" cy="144000"/>
          </a:xfrm>
          <a:prstGeom prst="rect">
            <a:avLst/>
          </a:prstGeom>
          <a:solidFill>
            <a:srgbClr val="0036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b="1" cap="all" spc="100" dirty="0">
                <a:solidFill>
                  <a:schemeClr val="bg1"/>
                </a:solidFill>
                <a:ea typeface="+mj-ea"/>
                <a:cs typeface="+mj-cs"/>
              </a:rPr>
              <a:t> </a:t>
            </a:r>
            <a:r>
              <a:rPr lang="en-GB" sz="700" b="1" cap="all" spc="100" dirty="0" err="1">
                <a:solidFill>
                  <a:schemeClr val="bg1"/>
                </a:solidFill>
                <a:ea typeface="+mj-ea"/>
                <a:cs typeface="+mj-cs"/>
              </a:rPr>
              <a:t>RIGENIS</a:t>
            </a:r>
            <a:r>
              <a:rPr lang="en-GB" sz="700" b="1" cap="all" spc="100" dirty="0">
                <a:solidFill>
                  <a:schemeClr val="bg1"/>
                </a:solidFill>
                <a:ea typeface="+mj-ea"/>
                <a:cs typeface="+mj-cs"/>
              </a:rPr>
              <a:t> STREET</a:t>
            </a:r>
            <a:endParaRPr lang="LID4096" sz="700" b="1" cap="all" spc="100" dirty="0">
              <a:solidFill>
                <a:schemeClr val="bg1"/>
              </a:solidFill>
              <a:ea typeface="+mj-ea"/>
              <a:cs typeface="+mj-cs"/>
            </a:endParaRPr>
          </a:p>
        </p:txBody>
      </p:sp>
      <p:sp>
        <p:nvSpPr>
          <p:cNvPr id="22" name="Rectangle 21">
            <a:extLst>
              <a:ext uri="{FF2B5EF4-FFF2-40B4-BE49-F238E27FC236}">
                <a16:creationId xmlns:a16="http://schemas.microsoft.com/office/drawing/2014/main" id="{408A10D0-2714-C2A8-D1C5-7478829043F6}"/>
              </a:ext>
            </a:extLst>
          </p:cNvPr>
          <p:cNvSpPr/>
          <p:nvPr/>
        </p:nvSpPr>
        <p:spPr>
          <a:xfrm rot="18420000">
            <a:off x="8364720" y="993078"/>
            <a:ext cx="2823639" cy="144000"/>
          </a:xfrm>
          <a:prstGeom prst="rect">
            <a:avLst/>
          </a:prstGeom>
          <a:solidFill>
            <a:srgbClr val="0036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700" b="1" cap="all" spc="100" dirty="0">
                <a:solidFill>
                  <a:schemeClr val="bg1"/>
                </a:solidFill>
                <a:ea typeface="+mj-ea"/>
                <a:cs typeface="+mj-cs"/>
              </a:rPr>
              <a:t> </a:t>
            </a:r>
            <a:r>
              <a:rPr lang="en-GB" sz="700" b="1" cap="all" spc="100" dirty="0" err="1">
                <a:solidFill>
                  <a:schemeClr val="bg1"/>
                </a:solidFill>
                <a:ea typeface="+mj-ea"/>
                <a:cs typeface="+mj-cs"/>
              </a:rPr>
              <a:t>agiou</a:t>
            </a:r>
            <a:r>
              <a:rPr lang="en-GB" sz="700" b="1" cap="all" spc="100" dirty="0">
                <a:solidFill>
                  <a:schemeClr val="bg1"/>
                </a:solidFill>
                <a:ea typeface="+mj-ea"/>
                <a:cs typeface="+mj-cs"/>
              </a:rPr>
              <a:t> </a:t>
            </a:r>
            <a:r>
              <a:rPr lang="en-GB" sz="700" b="1" cap="all" spc="100" dirty="0" err="1">
                <a:solidFill>
                  <a:schemeClr val="bg1"/>
                </a:solidFill>
                <a:ea typeface="+mj-ea"/>
                <a:cs typeface="+mj-cs"/>
              </a:rPr>
              <a:t>andreou</a:t>
            </a:r>
            <a:r>
              <a:rPr lang="en-GB" sz="700" b="1" cap="all" spc="100" dirty="0">
                <a:solidFill>
                  <a:schemeClr val="bg1"/>
                </a:solidFill>
                <a:ea typeface="+mj-ea"/>
                <a:cs typeface="+mj-cs"/>
              </a:rPr>
              <a:t> STREET</a:t>
            </a:r>
            <a:endParaRPr lang="LID4096" sz="700" b="1" cap="all" spc="100" dirty="0">
              <a:solidFill>
                <a:schemeClr val="bg1"/>
              </a:solidFill>
              <a:ea typeface="+mj-ea"/>
              <a:cs typeface="+mj-cs"/>
            </a:endParaRPr>
          </a:p>
        </p:txBody>
      </p:sp>
      <p:sp>
        <p:nvSpPr>
          <p:cNvPr id="27" name="Freeform: Shape 26">
            <a:extLst>
              <a:ext uri="{FF2B5EF4-FFF2-40B4-BE49-F238E27FC236}">
                <a16:creationId xmlns:a16="http://schemas.microsoft.com/office/drawing/2014/main" id="{12C5A99F-692B-6162-9636-C298705D39AD}"/>
              </a:ext>
            </a:extLst>
          </p:cNvPr>
          <p:cNvSpPr/>
          <p:nvPr/>
        </p:nvSpPr>
        <p:spPr>
          <a:xfrm>
            <a:off x="9658350" y="1016794"/>
            <a:ext cx="516732" cy="557213"/>
          </a:xfrm>
          <a:custGeom>
            <a:avLst/>
            <a:gdLst>
              <a:gd name="csX0" fmla="*/ 214312 w 511969"/>
              <a:gd name="csY0" fmla="*/ 557213 h 557213"/>
              <a:gd name="csX1" fmla="*/ 511969 w 511969"/>
              <a:gd name="csY1" fmla="*/ 350044 h 557213"/>
              <a:gd name="csX2" fmla="*/ 242887 w 511969"/>
              <a:gd name="csY2" fmla="*/ 0 h 557213"/>
              <a:gd name="csX3" fmla="*/ 0 w 511969"/>
              <a:gd name="csY3" fmla="*/ 321469 h 557213"/>
              <a:gd name="csX4" fmla="*/ 214312 w 511969"/>
              <a:gd name="csY4" fmla="*/ 557213 h 557213"/>
              <a:gd name="csX0" fmla="*/ 214312 w 516732"/>
              <a:gd name="csY0" fmla="*/ 557213 h 557213"/>
              <a:gd name="csX1" fmla="*/ 516732 w 516732"/>
              <a:gd name="csY1" fmla="*/ 342901 h 557213"/>
              <a:gd name="csX2" fmla="*/ 242887 w 516732"/>
              <a:gd name="csY2" fmla="*/ 0 h 557213"/>
              <a:gd name="csX3" fmla="*/ 0 w 516732"/>
              <a:gd name="csY3" fmla="*/ 321469 h 557213"/>
              <a:gd name="csX4" fmla="*/ 214312 w 516732"/>
              <a:gd name="csY4" fmla="*/ 557213 h 557213"/>
            </a:gdLst>
            <a:ahLst/>
            <a:cxnLst>
              <a:cxn ang="0">
                <a:pos x="csX0" y="csY0"/>
              </a:cxn>
              <a:cxn ang="0">
                <a:pos x="csX1" y="csY1"/>
              </a:cxn>
              <a:cxn ang="0">
                <a:pos x="csX2" y="csY2"/>
              </a:cxn>
              <a:cxn ang="0">
                <a:pos x="csX3" y="csY3"/>
              </a:cxn>
              <a:cxn ang="0">
                <a:pos x="csX4" y="csY4"/>
              </a:cxn>
            </a:cxnLst>
            <a:rect l="l" t="t" r="r" b="b"/>
            <a:pathLst>
              <a:path w="516732" h="557213">
                <a:moveTo>
                  <a:pt x="214312" y="557213"/>
                </a:moveTo>
                <a:lnTo>
                  <a:pt x="516732" y="342901"/>
                </a:lnTo>
                <a:lnTo>
                  <a:pt x="242887" y="0"/>
                </a:lnTo>
                <a:lnTo>
                  <a:pt x="0" y="321469"/>
                </a:lnTo>
                <a:lnTo>
                  <a:pt x="214312" y="557213"/>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LID4096" sz="700" b="1" cap="all" spc="100">
              <a:solidFill>
                <a:srgbClr val="003659"/>
              </a:solidFill>
              <a:ea typeface="+mj-ea"/>
              <a:cs typeface="+mj-cs"/>
            </a:endParaRPr>
          </a:p>
        </p:txBody>
      </p:sp>
      <p:pic>
        <p:nvPicPr>
          <p:cNvPr id="30" name="Graphic 29" descr="Marker outline">
            <a:extLst>
              <a:ext uri="{FF2B5EF4-FFF2-40B4-BE49-F238E27FC236}">
                <a16:creationId xmlns:a16="http://schemas.microsoft.com/office/drawing/2014/main" id="{4ED3E745-65AF-313F-7CA3-019AB452078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96453" y="1142813"/>
            <a:ext cx="365796" cy="365796"/>
          </a:xfrm>
          <a:prstGeom prst="rect">
            <a:avLst/>
          </a:prstGeom>
        </p:spPr>
      </p:pic>
      <p:sp>
        <p:nvSpPr>
          <p:cNvPr id="34" name="Rectangle 33">
            <a:extLst>
              <a:ext uri="{FF2B5EF4-FFF2-40B4-BE49-F238E27FC236}">
                <a16:creationId xmlns:a16="http://schemas.microsoft.com/office/drawing/2014/main" id="{1F31B761-BC3E-FF52-6D83-021E6C82FD33}"/>
              </a:ext>
            </a:extLst>
          </p:cNvPr>
          <p:cNvSpPr/>
          <p:nvPr/>
        </p:nvSpPr>
        <p:spPr>
          <a:xfrm>
            <a:off x="8655896" y="1760220"/>
            <a:ext cx="312420" cy="10156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nvGrpSpPr>
          <p:cNvPr id="11" name="Group 10">
            <a:extLst>
              <a:ext uri="{FF2B5EF4-FFF2-40B4-BE49-F238E27FC236}">
                <a16:creationId xmlns:a16="http://schemas.microsoft.com/office/drawing/2014/main" id="{CF29D24E-476E-E1E5-9A74-8FB67560A244}"/>
              </a:ext>
            </a:extLst>
          </p:cNvPr>
          <p:cNvGrpSpPr>
            <a:grpSpLocks noChangeAspect="1"/>
          </p:cNvGrpSpPr>
          <p:nvPr/>
        </p:nvGrpSpPr>
        <p:grpSpPr>
          <a:xfrm>
            <a:off x="9994144" y="1182949"/>
            <a:ext cx="797685" cy="266033"/>
            <a:chOff x="6522094" y="3176671"/>
            <a:chExt cx="2157711" cy="719609"/>
          </a:xfrm>
          <a:solidFill>
            <a:schemeClr val="bg1"/>
          </a:solidFill>
        </p:grpSpPr>
        <p:sp>
          <p:nvSpPr>
            <p:cNvPr id="8" name="Rectangle 7">
              <a:extLst>
                <a:ext uri="{FF2B5EF4-FFF2-40B4-BE49-F238E27FC236}">
                  <a16:creationId xmlns:a16="http://schemas.microsoft.com/office/drawing/2014/main" id="{55D0D923-68A6-BE25-1E5D-C37DBE8316A5}"/>
                </a:ext>
              </a:extLst>
            </p:cNvPr>
            <p:cNvSpPr/>
            <p:nvPr/>
          </p:nvSpPr>
          <p:spPr>
            <a:xfrm>
              <a:off x="6522094" y="3176671"/>
              <a:ext cx="2132321" cy="7196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LID4096" sz="700" b="1" cap="all" spc="100">
                <a:solidFill>
                  <a:srgbClr val="003659"/>
                </a:solidFill>
                <a:ea typeface="+mj-ea"/>
                <a:cs typeface="+mj-cs"/>
              </a:endParaRPr>
            </a:p>
          </p:txBody>
        </p:sp>
        <p:pic>
          <p:nvPicPr>
            <p:cNvPr id="10" name="Picture 9">
              <a:extLst>
                <a:ext uri="{FF2B5EF4-FFF2-40B4-BE49-F238E27FC236}">
                  <a16:creationId xmlns:a16="http://schemas.microsoft.com/office/drawing/2014/main" id="{8F3A4B3B-6BCB-2F66-16B6-C706F1063EB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22197" y="3176671"/>
              <a:ext cx="2157608" cy="719609"/>
            </a:xfrm>
            <a:prstGeom prst="rect">
              <a:avLst/>
            </a:prstGeom>
            <a:grpFill/>
            <a:ln>
              <a:noFill/>
            </a:ln>
          </p:spPr>
        </p:pic>
      </p:grpSp>
    </p:spTree>
    <p:extLst>
      <p:ext uri="{BB962C8B-B14F-4D97-AF65-F5344CB8AC3E}">
        <p14:creationId xmlns:p14="http://schemas.microsoft.com/office/powerpoint/2010/main" val="1135863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315EB9-BDD2-E510-0C88-9A922DCA14E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682CA948-3759-9DE4-AB90-03B23F11C7C3}"/>
              </a:ext>
            </a:extLst>
          </p:cNvPr>
          <p:cNvSpPr/>
          <p:nvPr/>
        </p:nvSpPr>
        <p:spPr>
          <a:xfrm>
            <a:off x="3516142" y="5753999"/>
            <a:ext cx="1814286" cy="257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2 </a:t>
            </a:r>
            <a:endParaRPr lang="LID4096" sz="1200" dirty="0">
              <a:solidFill>
                <a:srgbClr val="003659"/>
              </a:solidFill>
            </a:endParaRPr>
          </a:p>
        </p:txBody>
      </p:sp>
      <p:sp>
        <p:nvSpPr>
          <p:cNvPr id="15" name="Freeform: Shape 14">
            <a:extLst>
              <a:ext uri="{FF2B5EF4-FFF2-40B4-BE49-F238E27FC236}">
                <a16:creationId xmlns:a16="http://schemas.microsoft.com/office/drawing/2014/main" id="{E102EAFC-FC5A-CBCD-5157-54C5A5132CC7}"/>
              </a:ext>
            </a:extLst>
          </p:cNvPr>
          <p:cNvSpPr/>
          <p:nvPr/>
        </p:nvSpPr>
        <p:spPr>
          <a:xfrm>
            <a:off x="5410200" y="5267325"/>
            <a:ext cx="1190625" cy="1266825"/>
          </a:xfrm>
          <a:custGeom>
            <a:avLst/>
            <a:gdLst>
              <a:gd name="csX0" fmla="*/ 0 w 1190625"/>
              <a:gd name="csY0" fmla="*/ 161925 h 1266825"/>
              <a:gd name="csX1" fmla="*/ 895350 w 1190625"/>
              <a:gd name="csY1" fmla="*/ 0 h 1266825"/>
              <a:gd name="csX2" fmla="*/ 1190625 w 1190625"/>
              <a:gd name="csY2" fmla="*/ 714375 h 1266825"/>
              <a:gd name="csX3" fmla="*/ 238125 w 1190625"/>
              <a:gd name="csY3" fmla="*/ 1266825 h 1266825"/>
              <a:gd name="csX4" fmla="*/ 0 w 1190625"/>
              <a:gd name="csY4" fmla="*/ 161925 h 1266825"/>
            </a:gdLst>
            <a:ahLst/>
            <a:cxnLst>
              <a:cxn ang="0">
                <a:pos x="csX0" y="csY0"/>
              </a:cxn>
              <a:cxn ang="0">
                <a:pos x="csX1" y="csY1"/>
              </a:cxn>
              <a:cxn ang="0">
                <a:pos x="csX2" y="csY2"/>
              </a:cxn>
              <a:cxn ang="0">
                <a:pos x="csX3" y="csY3"/>
              </a:cxn>
              <a:cxn ang="0">
                <a:pos x="csX4" y="csY4"/>
              </a:cxn>
            </a:cxnLst>
            <a:rect l="l" t="t" r="r" b="b"/>
            <a:pathLst>
              <a:path w="1190625" h="1266825">
                <a:moveTo>
                  <a:pt x="0" y="161925"/>
                </a:moveTo>
                <a:lnTo>
                  <a:pt x="895350" y="0"/>
                </a:lnTo>
                <a:lnTo>
                  <a:pt x="1190625" y="714375"/>
                </a:lnTo>
                <a:lnTo>
                  <a:pt x="238125" y="1266825"/>
                </a:lnTo>
                <a:lnTo>
                  <a:pt x="0" y="161925"/>
                </a:lnTo>
                <a:close/>
              </a:path>
            </a:pathLst>
          </a:cu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16" name="Rectangle 15">
            <a:extLst>
              <a:ext uri="{FF2B5EF4-FFF2-40B4-BE49-F238E27FC236}">
                <a16:creationId xmlns:a16="http://schemas.microsoft.com/office/drawing/2014/main" id="{73142513-3ED9-1783-CA19-9551CE570A98}"/>
              </a:ext>
            </a:extLst>
          </p:cNvPr>
          <p:cNvSpPr/>
          <p:nvPr/>
        </p:nvSpPr>
        <p:spPr>
          <a:xfrm>
            <a:off x="3255874" y="4472749"/>
            <a:ext cx="1814286" cy="395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1 </a:t>
            </a:r>
            <a:br>
              <a:rPr lang="el-GR" sz="1200" dirty="0">
                <a:solidFill>
                  <a:srgbClr val="003659"/>
                </a:solidFill>
              </a:rPr>
            </a:br>
            <a:r>
              <a:rPr lang="en-GB" sz="900" dirty="0">
                <a:solidFill>
                  <a:srgbClr val="003659"/>
                </a:solidFill>
              </a:rPr>
              <a:t>(completed &amp; delivered)</a:t>
            </a:r>
            <a:endParaRPr lang="LID4096" sz="900" dirty="0">
              <a:solidFill>
                <a:srgbClr val="003659"/>
              </a:solidFill>
            </a:endParaRPr>
          </a:p>
        </p:txBody>
      </p:sp>
      <p:sp>
        <p:nvSpPr>
          <p:cNvPr id="18" name="Freeform: Shape 17">
            <a:extLst>
              <a:ext uri="{FF2B5EF4-FFF2-40B4-BE49-F238E27FC236}">
                <a16:creationId xmlns:a16="http://schemas.microsoft.com/office/drawing/2014/main" id="{A79F8B4E-3E64-EC29-A672-573F7C9B9BC0}"/>
              </a:ext>
            </a:extLst>
          </p:cNvPr>
          <p:cNvSpPr/>
          <p:nvPr/>
        </p:nvSpPr>
        <p:spPr>
          <a:xfrm>
            <a:off x="5250656" y="4271963"/>
            <a:ext cx="1059657" cy="1150143"/>
          </a:xfrm>
          <a:custGeom>
            <a:avLst/>
            <a:gdLst>
              <a:gd name="csX0" fmla="*/ 159544 w 1059657"/>
              <a:gd name="csY0" fmla="*/ 1150143 h 1150143"/>
              <a:gd name="csX1" fmla="*/ 1059657 w 1059657"/>
              <a:gd name="csY1" fmla="*/ 981075 h 1150143"/>
              <a:gd name="csX2" fmla="*/ 819150 w 1059657"/>
              <a:gd name="csY2" fmla="*/ 238125 h 1150143"/>
              <a:gd name="csX3" fmla="*/ 707232 w 1059657"/>
              <a:gd name="csY3" fmla="*/ 257175 h 1150143"/>
              <a:gd name="csX4" fmla="*/ 645319 w 1059657"/>
              <a:gd name="csY4" fmla="*/ 0 h 1150143"/>
              <a:gd name="csX5" fmla="*/ 0 w 1059657"/>
              <a:gd name="csY5" fmla="*/ 100012 h 1150143"/>
              <a:gd name="csX6" fmla="*/ 16669 w 1059657"/>
              <a:gd name="csY6" fmla="*/ 361950 h 1150143"/>
              <a:gd name="csX7" fmla="*/ 159544 w 1059657"/>
              <a:gd name="csY7" fmla="*/ 1150143 h 11501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59657" h="1150143">
                <a:moveTo>
                  <a:pt x="159544" y="1150143"/>
                </a:moveTo>
                <a:lnTo>
                  <a:pt x="1059657" y="981075"/>
                </a:lnTo>
                <a:lnTo>
                  <a:pt x="819150" y="238125"/>
                </a:lnTo>
                <a:lnTo>
                  <a:pt x="707232" y="257175"/>
                </a:lnTo>
                <a:lnTo>
                  <a:pt x="645319" y="0"/>
                </a:lnTo>
                <a:lnTo>
                  <a:pt x="0" y="100012"/>
                </a:lnTo>
                <a:lnTo>
                  <a:pt x="16669" y="361950"/>
                </a:lnTo>
                <a:lnTo>
                  <a:pt x="159544" y="1150143"/>
                </a:lnTo>
                <a:close/>
              </a:path>
            </a:pathLst>
          </a:custGeom>
          <a:solidFill>
            <a:srgbClr val="FFE86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cxnSp>
        <p:nvCxnSpPr>
          <p:cNvPr id="17" name="Straight Connector 16">
            <a:extLst>
              <a:ext uri="{FF2B5EF4-FFF2-40B4-BE49-F238E27FC236}">
                <a16:creationId xmlns:a16="http://schemas.microsoft.com/office/drawing/2014/main" id="{7948A34E-1912-CDD3-BFF8-334E0B74F504}"/>
              </a:ext>
            </a:extLst>
          </p:cNvPr>
          <p:cNvCxnSpPr>
            <a:cxnSpLocks/>
          </p:cNvCxnSpPr>
          <p:nvPr/>
        </p:nvCxnSpPr>
        <p:spPr>
          <a:xfrm>
            <a:off x="5070160" y="4661630"/>
            <a:ext cx="36000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5CD6E1C-A711-F1C9-29E5-588C73C581B4}"/>
              </a:ext>
            </a:extLst>
          </p:cNvPr>
          <p:cNvCxnSpPr>
            <a:cxnSpLocks/>
          </p:cNvCxnSpPr>
          <p:nvPr/>
        </p:nvCxnSpPr>
        <p:spPr>
          <a:xfrm>
            <a:off x="5330428" y="5882684"/>
            <a:ext cx="36000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8451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8D072B-FAE0-35F8-F33B-AD7C7A950C1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Freeform: Shape 3">
            <a:extLst>
              <a:ext uri="{FF2B5EF4-FFF2-40B4-BE49-F238E27FC236}">
                <a16:creationId xmlns:a16="http://schemas.microsoft.com/office/drawing/2014/main" id="{2433E624-F38D-6650-541A-8069DF672EB6}"/>
              </a:ext>
            </a:extLst>
          </p:cNvPr>
          <p:cNvSpPr/>
          <p:nvPr/>
        </p:nvSpPr>
        <p:spPr>
          <a:xfrm>
            <a:off x="4034672" y="4600280"/>
            <a:ext cx="2158738" cy="1168924"/>
          </a:xfrm>
          <a:custGeom>
            <a:avLst/>
            <a:gdLst>
              <a:gd name="csX0" fmla="*/ 1319753 w 2158738"/>
              <a:gd name="csY0" fmla="*/ 1168924 h 1168924"/>
              <a:gd name="csX1" fmla="*/ 1734532 w 2158738"/>
              <a:gd name="csY1" fmla="*/ 829559 h 1168924"/>
              <a:gd name="csX2" fmla="*/ 2158738 w 2158738"/>
              <a:gd name="csY2" fmla="*/ 499621 h 1168924"/>
              <a:gd name="csX3" fmla="*/ 1498862 w 2158738"/>
              <a:gd name="csY3" fmla="*/ 0 h 1168924"/>
              <a:gd name="csX4" fmla="*/ 0 w 2158738"/>
              <a:gd name="csY4" fmla="*/ 678730 h 1168924"/>
              <a:gd name="csX5" fmla="*/ 1319753 w 2158738"/>
              <a:gd name="csY5" fmla="*/ 1168924 h 1168924"/>
            </a:gdLst>
            <a:ahLst/>
            <a:cxnLst>
              <a:cxn ang="0">
                <a:pos x="csX0" y="csY0"/>
              </a:cxn>
              <a:cxn ang="0">
                <a:pos x="csX1" y="csY1"/>
              </a:cxn>
              <a:cxn ang="0">
                <a:pos x="csX2" y="csY2"/>
              </a:cxn>
              <a:cxn ang="0">
                <a:pos x="csX3" y="csY3"/>
              </a:cxn>
              <a:cxn ang="0">
                <a:pos x="csX4" y="csY4"/>
              </a:cxn>
              <a:cxn ang="0">
                <a:pos x="csX5" y="csY5"/>
              </a:cxn>
            </a:cxnLst>
            <a:rect l="l" t="t" r="r" b="b"/>
            <a:pathLst>
              <a:path w="2158738" h="1168924">
                <a:moveTo>
                  <a:pt x="1319753" y="1168924"/>
                </a:moveTo>
                <a:lnTo>
                  <a:pt x="1734532" y="829559"/>
                </a:lnTo>
                <a:lnTo>
                  <a:pt x="2158738" y="499621"/>
                </a:lnTo>
                <a:lnTo>
                  <a:pt x="1498862" y="0"/>
                </a:lnTo>
                <a:lnTo>
                  <a:pt x="0" y="678730"/>
                </a:lnTo>
                <a:lnTo>
                  <a:pt x="1319753" y="1168924"/>
                </a:lnTo>
                <a:close/>
              </a:path>
            </a:pathLst>
          </a:cu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Rectangle 4">
            <a:extLst>
              <a:ext uri="{FF2B5EF4-FFF2-40B4-BE49-F238E27FC236}">
                <a16:creationId xmlns:a16="http://schemas.microsoft.com/office/drawing/2014/main" id="{830B2C6A-B66F-699D-838D-F648E208191B}"/>
              </a:ext>
            </a:extLst>
          </p:cNvPr>
          <p:cNvSpPr/>
          <p:nvPr/>
        </p:nvSpPr>
        <p:spPr>
          <a:xfrm>
            <a:off x="2810356" y="4842532"/>
            <a:ext cx="1814286" cy="257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2 </a:t>
            </a:r>
            <a:endParaRPr lang="LID4096" sz="1200" dirty="0">
              <a:solidFill>
                <a:srgbClr val="003659"/>
              </a:solidFill>
            </a:endParaRPr>
          </a:p>
        </p:txBody>
      </p:sp>
      <p:cxnSp>
        <p:nvCxnSpPr>
          <p:cNvPr id="9" name="Straight Connector 8">
            <a:extLst>
              <a:ext uri="{FF2B5EF4-FFF2-40B4-BE49-F238E27FC236}">
                <a16:creationId xmlns:a16="http://schemas.microsoft.com/office/drawing/2014/main" id="{14A4120F-8119-BC2A-58C5-EBE51640458D}"/>
              </a:ext>
            </a:extLst>
          </p:cNvPr>
          <p:cNvCxnSpPr>
            <a:cxnSpLocks/>
          </p:cNvCxnSpPr>
          <p:nvPr/>
        </p:nvCxnSpPr>
        <p:spPr>
          <a:xfrm>
            <a:off x="5764761" y="3866809"/>
            <a:ext cx="36000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A16D632-916E-B535-C654-FA64F3C05462}"/>
              </a:ext>
            </a:extLst>
          </p:cNvPr>
          <p:cNvCxnSpPr>
            <a:cxnSpLocks/>
          </p:cNvCxnSpPr>
          <p:nvPr/>
        </p:nvCxnSpPr>
        <p:spPr>
          <a:xfrm>
            <a:off x="4624642" y="4971217"/>
            <a:ext cx="360000" cy="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8ECE0A40-D3D9-1742-AD4D-25F810811F1D}"/>
              </a:ext>
            </a:extLst>
          </p:cNvPr>
          <p:cNvSpPr/>
          <p:nvPr/>
        </p:nvSpPr>
        <p:spPr>
          <a:xfrm>
            <a:off x="5543550" y="3648075"/>
            <a:ext cx="1704975" cy="1481138"/>
          </a:xfrm>
          <a:custGeom>
            <a:avLst/>
            <a:gdLst>
              <a:gd name="csX0" fmla="*/ 0 w 1704975"/>
              <a:gd name="csY0" fmla="*/ 952500 h 1481138"/>
              <a:gd name="csX1" fmla="*/ 9525 w 1704975"/>
              <a:gd name="csY1" fmla="*/ 481013 h 1481138"/>
              <a:gd name="csX2" fmla="*/ 1059656 w 1704975"/>
              <a:gd name="csY2" fmla="*/ 0 h 1481138"/>
              <a:gd name="csX3" fmla="*/ 1640681 w 1704975"/>
              <a:gd name="csY3" fmla="*/ 366713 h 1481138"/>
              <a:gd name="csX4" fmla="*/ 1595438 w 1704975"/>
              <a:gd name="csY4" fmla="*/ 776288 h 1481138"/>
              <a:gd name="csX5" fmla="*/ 1704975 w 1704975"/>
              <a:gd name="csY5" fmla="*/ 847725 h 1481138"/>
              <a:gd name="csX6" fmla="*/ 790575 w 1704975"/>
              <a:gd name="csY6" fmla="*/ 1481138 h 1481138"/>
              <a:gd name="csX7" fmla="*/ 0 w 1704975"/>
              <a:gd name="csY7" fmla="*/ 952500 h 1481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704975" h="1481138">
                <a:moveTo>
                  <a:pt x="0" y="952500"/>
                </a:moveTo>
                <a:lnTo>
                  <a:pt x="9525" y="481013"/>
                </a:lnTo>
                <a:lnTo>
                  <a:pt x="1059656" y="0"/>
                </a:lnTo>
                <a:lnTo>
                  <a:pt x="1640681" y="366713"/>
                </a:lnTo>
                <a:lnTo>
                  <a:pt x="1595438" y="776288"/>
                </a:lnTo>
                <a:lnTo>
                  <a:pt x="1704975" y="847725"/>
                </a:lnTo>
                <a:lnTo>
                  <a:pt x="790575" y="1481138"/>
                </a:lnTo>
                <a:lnTo>
                  <a:pt x="0" y="952500"/>
                </a:lnTo>
                <a:close/>
              </a:path>
            </a:pathLst>
          </a:custGeom>
          <a:solidFill>
            <a:srgbClr val="FFE86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7" name="Rectangle 6">
            <a:extLst>
              <a:ext uri="{FF2B5EF4-FFF2-40B4-BE49-F238E27FC236}">
                <a16:creationId xmlns:a16="http://schemas.microsoft.com/office/drawing/2014/main" id="{1105C1B6-5E49-89A0-7E2D-A505736EF495}"/>
              </a:ext>
            </a:extLst>
          </p:cNvPr>
          <p:cNvSpPr/>
          <p:nvPr/>
        </p:nvSpPr>
        <p:spPr>
          <a:xfrm>
            <a:off x="3950475" y="3668874"/>
            <a:ext cx="1814286" cy="395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1 </a:t>
            </a:r>
            <a:br>
              <a:rPr lang="el-GR" sz="1200" dirty="0">
                <a:solidFill>
                  <a:srgbClr val="003659"/>
                </a:solidFill>
              </a:rPr>
            </a:br>
            <a:r>
              <a:rPr lang="en-GB" sz="900" dirty="0">
                <a:solidFill>
                  <a:srgbClr val="003659"/>
                </a:solidFill>
              </a:rPr>
              <a:t>(completed &amp; delivered)</a:t>
            </a:r>
            <a:endParaRPr lang="LID4096" sz="900" dirty="0">
              <a:solidFill>
                <a:srgbClr val="003659"/>
              </a:solidFill>
            </a:endParaRPr>
          </a:p>
        </p:txBody>
      </p:sp>
    </p:spTree>
    <p:extLst>
      <p:ext uri="{BB962C8B-B14F-4D97-AF65-F5344CB8AC3E}">
        <p14:creationId xmlns:p14="http://schemas.microsoft.com/office/powerpoint/2010/main" val="153871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A4F5E8-B707-5EDB-04FC-E8955D42B8A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Freeform: Shape 7">
            <a:extLst>
              <a:ext uri="{FF2B5EF4-FFF2-40B4-BE49-F238E27FC236}">
                <a16:creationId xmlns:a16="http://schemas.microsoft.com/office/drawing/2014/main" id="{04BEA41D-2C4A-4AB0-B5E8-8EF9CD1F3874}"/>
              </a:ext>
            </a:extLst>
          </p:cNvPr>
          <p:cNvSpPr/>
          <p:nvPr/>
        </p:nvSpPr>
        <p:spPr>
          <a:xfrm>
            <a:off x="3393649" y="1828800"/>
            <a:ext cx="2799761" cy="2318994"/>
          </a:xfrm>
          <a:custGeom>
            <a:avLst/>
            <a:gdLst>
              <a:gd name="csX0" fmla="*/ 0 w 2799761"/>
              <a:gd name="csY0" fmla="*/ 0 h 2318994"/>
              <a:gd name="csX1" fmla="*/ 28281 w 2799761"/>
              <a:gd name="csY1" fmla="*/ 1791093 h 2318994"/>
              <a:gd name="csX2" fmla="*/ 245097 w 2799761"/>
              <a:gd name="csY2" fmla="*/ 1828800 h 2318994"/>
              <a:gd name="csX3" fmla="*/ 273378 w 2799761"/>
              <a:gd name="csY3" fmla="*/ 2318994 h 2318994"/>
              <a:gd name="csX4" fmla="*/ 2384982 w 2799761"/>
              <a:gd name="csY4" fmla="*/ 2290713 h 2318994"/>
              <a:gd name="csX5" fmla="*/ 2743200 w 2799761"/>
              <a:gd name="csY5" fmla="*/ 2300140 h 2318994"/>
              <a:gd name="csX6" fmla="*/ 2799761 w 2799761"/>
              <a:gd name="csY6" fmla="*/ 56561 h 2318994"/>
              <a:gd name="csX7" fmla="*/ 0 w 2799761"/>
              <a:gd name="csY7" fmla="*/ 0 h 23189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99761" h="2318994">
                <a:moveTo>
                  <a:pt x="0" y="0"/>
                </a:moveTo>
                <a:lnTo>
                  <a:pt x="28281" y="1791093"/>
                </a:lnTo>
                <a:lnTo>
                  <a:pt x="245097" y="1828800"/>
                </a:lnTo>
                <a:lnTo>
                  <a:pt x="273378" y="2318994"/>
                </a:lnTo>
                <a:lnTo>
                  <a:pt x="2384982" y="2290713"/>
                </a:lnTo>
                <a:lnTo>
                  <a:pt x="2743200" y="2300140"/>
                </a:lnTo>
                <a:lnTo>
                  <a:pt x="2799761" y="56561"/>
                </a:lnTo>
                <a:lnTo>
                  <a:pt x="0" y="0"/>
                </a:lnTo>
                <a:close/>
              </a:path>
            </a:pathLst>
          </a:custGeom>
          <a:solidFill>
            <a:srgbClr val="FFE86C">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Freeform: Shape 8">
            <a:extLst>
              <a:ext uri="{FF2B5EF4-FFF2-40B4-BE49-F238E27FC236}">
                <a16:creationId xmlns:a16="http://schemas.microsoft.com/office/drawing/2014/main" id="{E5CFE0A8-8A03-9757-AE9F-0F540FBCF483}"/>
              </a:ext>
            </a:extLst>
          </p:cNvPr>
          <p:cNvSpPr/>
          <p:nvPr/>
        </p:nvSpPr>
        <p:spPr>
          <a:xfrm>
            <a:off x="499621" y="1885361"/>
            <a:ext cx="3167406" cy="2507530"/>
          </a:xfrm>
          <a:custGeom>
            <a:avLst/>
            <a:gdLst>
              <a:gd name="csX0" fmla="*/ 857839 w 3167406"/>
              <a:gd name="csY0" fmla="*/ 2507530 h 2507530"/>
              <a:gd name="csX1" fmla="*/ 2262433 w 3167406"/>
              <a:gd name="csY1" fmla="*/ 2328420 h 2507530"/>
              <a:gd name="csX2" fmla="*/ 3044857 w 3167406"/>
              <a:gd name="csY2" fmla="*/ 2309567 h 2507530"/>
              <a:gd name="csX3" fmla="*/ 3148552 w 3167406"/>
              <a:gd name="csY3" fmla="*/ 2300140 h 2507530"/>
              <a:gd name="csX4" fmla="*/ 3167406 w 3167406"/>
              <a:gd name="csY4" fmla="*/ 1772239 h 2507530"/>
              <a:gd name="csX5" fmla="*/ 2884602 w 3167406"/>
              <a:gd name="csY5" fmla="*/ 1781666 h 2507530"/>
              <a:gd name="csX6" fmla="*/ 2865748 w 3167406"/>
              <a:gd name="csY6" fmla="*/ 131975 h 2507530"/>
              <a:gd name="csX7" fmla="*/ 0 w 3167406"/>
              <a:gd name="csY7" fmla="*/ 0 h 2507530"/>
              <a:gd name="csX8" fmla="*/ 857839 w 3167406"/>
              <a:gd name="csY8" fmla="*/ 2507530 h 25075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167406" h="2507530">
                <a:moveTo>
                  <a:pt x="857839" y="2507530"/>
                </a:moveTo>
                <a:lnTo>
                  <a:pt x="2262433" y="2328420"/>
                </a:lnTo>
                <a:lnTo>
                  <a:pt x="3044857" y="2309567"/>
                </a:lnTo>
                <a:lnTo>
                  <a:pt x="3148552" y="2300140"/>
                </a:lnTo>
                <a:lnTo>
                  <a:pt x="3167406" y="1772239"/>
                </a:lnTo>
                <a:lnTo>
                  <a:pt x="2884602" y="1781666"/>
                </a:lnTo>
                <a:lnTo>
                  <a:pt x="2865748" y="131975"/>
                </a:lnTo>
                <a:lnTo>
                  <a:pt x="0" y="0"/>
                </a:lnTo>
                <a:lnTo>
                  <a:pt x="857839" y="2507530"/>
                </a:lnTo>
                <a:close/>
              </a:path>
            </a:pathLst>
          </a:cu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 name="Rectangle 4">
            <a:extLst>
              <a:ext uri="{FF2B5EF4-FFF2-40B4-BE49-F238E27FC236}">
                <a16:creationId xmlns:a16="http://schemas.microsoft.com/office/drawing/2014/main" id="{D1D23E69-672B-E857-74C3-6346D1D8CEAD}"/>
              </a:ext>
            </a:extLst>
          </p:cNvPr>
          <p:cNvSpPr/>
          <p:nvPr/>
        </p:nvSpPr>
        <p:spPr>
          <a:xfrm>
            <a:off x="1191967" y="2988297"/>
            <a:ext cx="1814286" cy="2573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2 </a:t>
            </a:r>
            <a:endParaRPr lang="LID4096" sz="1200" dirty="0">
              <a:solidFill>
                <a:srgbClr val="003659"/>
              </a:solidFill>
            </a:endParaRPr>
          </a:p>
        </p:txBody>
      </p:sp>
      <p:sp>
        <p:nvSpPr>
          <p:cNvPr id="10" name="Rectangle 9">
            <a:extLst>
              <a:ext uri="{FF2B5EF4-FFF2-40B4-BE49-F238E27FC236}">
                <a16:creationId xmlns:a16="http://schemas.microsoft.com/office/drawing/2014/main" id="{61C549AD-532D-94D9-45CE-175514F57BBF}"/>
              </a:ext>
            </a:extLst>
          </p:cNvPr>
          <p:cNvSpPr/>
          <p:nvPr/>
        </p:nvSpPr>
        <p:spPr>
          <a:xfrm>
            <a:off x="499621" y="1627992"/>
            <a:ext cx="11692379" cy="257369"/>
          </a:xfrm>
          <a:prstGeom prst="rect">
            <a:avLst/>
          </a:prstGeom>
          <a:solidFill>
            <a:srgbClr val="0036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GB" sz="1200" b="1" spc="300" dirty="0">
                <a:solidFill>
                  <a:schemeClr val="bg1"/>
                </a:solidFill>
                <a:effectLst>
                  <a:outerShdw blurRad="38100" dist="38100" dir="2700000" algn="tl">
                    <a:srgbClr val="000000">
                      <a:alpha val="43137"/>
                    </a:srgbClr>
                  </a:outerShdw>
                </a:effectLst>
              </a:rPr>
              <a:t>                      </a:t>
            </a:r>
            <a:r>
              <a:rPr lang="en-GB" sz="1200" cap="all" spc="100" dirty="0" err="1">
                <a:solidFill>
                  <a:schemeClr val="bg1"/>
                </a:solidFill>
                <a:ea typeface="+mj-ea"/>
                <a:cs typeface="+mj-cs"/>
              </a:rPr>
              <a:t>RIGENIS</a:t>
            </a:r>
            <a:r>
              <a:rPr lang="en-GB" sz="1200" cap="all" spc="100" dirty="0">
                <a:solidFill>
                  <a:schemeClr val="bg1"/>
                </a:solidFill>
                <a:ea typeface="+mj-ea"/>
                <a:cs typeface="+mj-cs"/>
              </a:rPr>
              <a:t> STREET                                                                                            </a:t>
            </a:r>
            <a:r>
              <a:rPr lang="en-GB" sz="1200" cap="all" spc="100" dirty="0">
                <a:solidFill>
                  <a:schemeClr val="bg1"/>
                </a:solidFill>
                <a:ea typeface="+mj-ea"/>
                <a:cs typeface="+mj-cs"/>
                <a:sym typeface="Wingdings" panose="05000000000000000000" pitchFamily="2" charset="2"/>
              </a:rPr>
              <a:t>150M TO THE SEA   </a:t>
            </a:r>
            <a:endParaRPr lang="LID4096" sz="1200" cap="all" spc="100" dirty="0">
              <a:solidFill>
                <a:schemeClr val="bg1"/>
              </a:solidFill>
              <a:ea typeface="+mj-ea"/>
              <a:cs typeface="+mj-cs"/>
            </a:endParaRPr>
          </a:p>
        </p:txBody>
      </p:sp>
      <p:sp>
        <p:nvSpPr>
          <p:cNvPr id="11" name="Rectangle 10">
            <a:extLst>
              <a:ext uri="{FF2B5EF4-FFF2-40B4-BE49-F238E27FC236}">
                <a16:creationId xmlns:a16="http://schemas.microsoft.com/office/drawing/2014/main" id="{F59C8D05-5A4C-A562-E1F9-4A2EA4E8E655}"/>
              </a:ext>
            </a:extLst>
          </p:cNvPr>
          <p:cNvSpPr/>
          <p:nvPr/>
        </p:nvSpPr>
        <p:spPr>
          <a:xfrm rot="15060000">
            <a:off x="-1494641" y="4279138"/>
            <a:ext cx="5299828" cy="257369"/>
          </a:xfrm>
          <a:prstGeom prst="rect">
            <a:avLst/>
          </a:prstGeom>
          <a:solidFill>
            <a:srgbClr val="00365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1200" cap="all" spc="100" dirty="0">
                <a:solidFill>
                  <a:schemeClr val="bg1"/>
                </a:solidFill>
                <a:ea typeface="+mj-ea"/>
                <a:cs typeface="+mj-cs"/>
              </a:rPr>
              <a:t>AGIOU </a:t>
            </a:r>
          </a:p>
          <a:p>
            <a:pPr algn="ctr"/>
            <a:r>
              <a:rPr lang="en-GB" sz="1200" cap="all" spc="100" dirty="0">
                <a:solidFill>
                  <a:schemeClr val="bg1"/>
                </a:solidFill>
                <a:ea typeface="+mj-ea"/>
                <a:cs typeface="+mj-cs"/>
              </a:rPr>
              <a:t>   ANDREOU</a:t>
            </a:r>
          </a:p>
          <a:p>
            <a:pPr algn="ctr"/>
            <a:r>
              <a:rPr lang="en-GB" sz="1200" cap="all" spc="100" dirty="0">
                <a:solidFill>
                  <a:schemeClr val="bg1"/>
                </a:solidFill>
                <a:ea typeface="+mj-ea"/>
                <a:cs typeface="+mj-cs"/>
              </a:rPr>
              <a:t> STREE</a:t>
            </a:r>
            <a:r>
              <a:rPr lang="en-GB" sz="1200" spc="300" dirty="0">
                <a:solidFill>
                  <a:schemeClr val="bg1"/>
                </a:solidFill>
                <a:effectLst>
                  <a:outerShdw blurRad="38100" dist="38100" dir="2700000" algn="tl">
                    <a:srgbClr val="000000">
                      <a:alpha val="43137"/>
                    </a:srgbClr>
                  </a:outerShdw>
                </a:effectLst>
              </a:rPr>
              <a:t>T</a:t>
            </a:r>
            <a:endParaRPr lang="LID4096" sz="1200" spc="300" dirty="0">
              <a:solidFill>
                <a:schemeClr val="bg1"/>
              </a:solidFill>
              <a:effectLst>
                <a:outerShdw blurRad="38100" dist="38100" dir="2700000" algn="tl">
                  <a:srgbClr val="000000">
                    <a:alpha val="43137"/>
                  </a:srgbClr>
                </a:outerShdw>
              </a:effectLst>
            </a:endParaRPr>
          </a:p>
        </p:txBody>
      </p:sp>
      <p:sp>
        <p:nvSpPr>
          <p:cNvPr id="4" name="Rectangle 3">
            <a:extLst>
              <a:ext uri="{FF2B5EF4-FFF2-40B4-BE49-F238E27FC236}">
                <a16:creationId xmlns:a16="http://schemas.microsoft.com/office/drawing/2014/main" id="{3BEB21DC-2B7D-3671-9511-F4B5CA705392}"/>
              </a:ext>
            </a:extLst>
          </p:cNvPr>
          <p:cNvSpPr/>
          <p:nvPr/>
        </p:nvSpPr>
        <p:spPr>
          <a:xfrm>
            <a:off x="3886386" y="2592428"/>
            <a:ext cx="1814286" cy="395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en-GB" sz="1200" dirty="0">
                <a:solidFill>
                  <a:srgbClr val="003659"/>
                </a:solidFill>
              </a:rPr>
              <a:t>Thalassa Residences 1 </a:t>
            </a:r>
            <a:br>
              <a:rPr lang="el-GR" sz="1200" dirty="0">
                <a:solidFill>
                  <a:srgbClr val="003659"/>
                </a:solidFill>
              </a:rPr>
            </a:br>
            <a:r>
              <a:rPr lang="en-GB" sz="900" dirty="0">
                <a:solidFill>
                  <a:srgbClr val="003659"/>
                </a:solidFill>
              </a:rPr>
              <a:t>(completed &amp; delivered)</a:t>
            </a:r>
            <a:endParaRPr lang="LID4096" sz="900" dirty="0">
              <a:solidFill>
                <a:srgbClr val="003659"/>
              </a:solidFill>
            </a:endParaRPr>
          </a:p>
        </p:txBody>
      </p:sp>
    </p:spTree>
    <p:extLst>
      <p:ext uri="{BB962C8B-B14F-4D97-AF65-F5344CB8AC3E}">
        <p14:creationId xmlns:p14="http://schemas.microsoft.com/office/powerpoint/2010/main" val="341745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EDF31F-2EC1-6B9C-00FA-B1E35B13086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64D7C5D-628B-4B13-5D88-BC0BC2EFD2CC}"/>
              </a:ext>
            </a:extLst>
          </p:cNvPr>
          <p:cNvSpPr txBox="1">
            <a:spLocks/>
          </p:cNvSpPr>
          <p:nvPr/>
        </p:nvSpPr>
        <p:spPr>
          <a:xfrm>
            <a:off x="764196" y="543273"/>
            <a:ext cx="11620516" cy="276999"/>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800" spc="100" dirty="0">
                <a:latin typeface="+mj-lt"/>
              </a:rPr>
              <a:t>Ground floor </a:t>
            </a:r>
          </a:p>
        </p:txBody>
      </p:sp>
      <p:pic>
        <p:nvPicPr>
          <p:cNvPr id="23" name="Picture 22">
            <a:extLst>
              <a:ext uri="{FF2B5EF4-FFF2-40B4-BE49-F238E27FC236}">
                <a16:creationId xmlns:a16="http://schemas.microsoft.com/office/drawing/2014/main" id="{75A1F189-357E-0C45-0CFE-9F81AD009670}"/>
              </a:ext>
            </a:extLst>
          </p:cNvPr>
          <p:cNvPicPr>
            <a:picLocks noChangeAspect="1"/>
          </p:cNvPicPr>
          <p:nvPr/>
        </p:nvPicPr>
        <p:blipFill rotWithShape="1">
          <a:blip r:embed="rId2"/>
          <a:srcRect l="82041" t="87364" r="15407" b="5339"/>
          <a:stretch/>
        </p:blipFill>
        <p:spPr>
          <a:xfrm flipH="1" flipV="1">
            <a:off x="11052810" y="527828"/>
            <a:ext cx="647700" cy="520700"/>
          </a:xfrm>
          <a:prstGeom prst="rect">
            <a:avLst/>
          </a:prstGeom>
        </p:spPr>
      </p:pic>
      <p:sp>
        <p:nvSpPr>
          <p:cNvPr id="5" name="TextBox 4">
            <a:extLst>
              <a:ext uri="{FF2B5EF4-FFF2-40B4-BE49-F238E27FC236}">
                <a16:creationId xmlns:a16="http://schemas.microsoft.com/office/drawing/2014/main" id="{36FFD92A-0894-E8B3-E643-AD24D9F3ACF4}"/>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sp>
        <p:nvSpPr>
          <p:cNvPr id="36" name="Rectangle 35">
            <a:extLst>
              <a:ext uri="{FF2B5EF4-FFF2-40B4-BE49-F238E27FC236}">
                <a16:creationId xmlns:a16="http://schemas.microsoft.com/office/drawing/2014/main" id="{43DE57DF-92A5-6083-2875-DBCE3AFFBC56}"/>
              </a:ext>
            </a:extLst>
          </p:cNvPr>
          <p:cNvSpPr/>
          <p:nvPr/>
        </p:nvSpPr>
        <p:spPr>
          <a:xfrm rot="20407185">
            <a:off x="2443589" y="2106390"/>
            <a:ext cx="921667" cy="4844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sp>
        <p:nvSpPr>
          <p:cNvPr id="38" name="Rectangle 37">
            <a:extLst>
              <a:ext uri="{FF2B5EF4-FFF2-40B4-BE49-F238E27FC236}">
                <a16:creationId xmlns:a16="http://schemas.microsoft.com/office/drawing/2014/main" id="{A9D6EB30-7C86-DE66-1818-A4B5D640F40E}"/>
              </a:ext>
            </a:extLst>
          </p:cNvPr>
          <p:cNvSpPr/>
          <p:nvPr/>
        </p:nvSpPr>
        <p:spPr>
          <a:xfrm>
            <a:off x="9513125" y="1573168"/>
            <a:ext cx="1176083" cy="42664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dirty="0"/>
          </a:p>
        </p:txBody>
      </p:sp>
      <p:sp>
        <p:nvSpPr>
          <p:cNvPr id="40" name="Rectangle 39">
            <a:extLst>
              <a:ext uri="{FF2B5EF4-FFF2-40B4-BE49-F238E27FC236}">
                <a16:creationId xmlns:a16="http://schemas.microsoft.com/office/drawing/2014/main" id="{605566B4-D424-2CB4-1F37-F78C60D9949C}"/>
              </a:ext>
            </a:extLst>
          </p:cNvPr>
          <p:cNvSpPr/>
          <p:nvPr/>
        </p:nvSpPr>
        <p:spPr>
          <a:xfrm flipH="1">
            <a:off x="9477436" y="5839599"/>
            <a:ext cx="564737" cy="79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42" name="Rectangle 41">
            <a:extLst>
              <a:ext uri="{FF2B5EF4-FFF2-40B4-BE49-F238E27FC236}">
                <a16:creationId xmlns:a16="http://schemas.microsoft.com/office/drawing/2014/main" id="{1FA148FA-3789-0047-38BA-1DFEC08DB56E}"/>
              </a:ext>
            </a:extLst>
          </p:cNvPr>
          <p:cNvSpPr/>
          <p:nvPr/>
        </p:nvSpPr>
        <p:spPr>
          <a:xfrm rot="5577486">
            <a:off x="9151694" y="1547310"/>
            <a:ext cx="1405913" cy="566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30" name="TextBox 29">
            <a:extLst>
              <a:ext uri="{FF2B5EF4-FFF2-40B4-BE49-F238E27FC236}">
                <a16:creationId xmlns:a16="http://schemas.microsoft.com/office/drawing/2014/main" id="{C5D12A45-F086-2D7A-6664-30FAD4FC2562}"/>
              </a:ext>
            </a:extLst>
          </p:cNvPr>
          <p:cNvSpPr txBox="1"/>
          <p:nvPr/>
        </p:nvSpPr>
        <p:spPr>
          <a:xfrm>
            <a:off x="9890693" y="5732327"/>
            <a:ext cx="2296543" cy="430887"/>
          </a:xfrm>
          <a:prstGeom prst="rect">
            <a:avLst/>
          </a:prstGeom>
          <a:noFill/>
        </p:spPr>
        <p:txBody>
          <a:bodyPr wrap="square">
            <a:spAutoFit/>
          </a:bodyPr>
          <a:lstStyle/>
          <a:p>
            <a:r>
              <a:rPr lang="en-GB" sz="1100" spc="100" dirty="0">
                <a:solidFill>
                  <a:schemeClr val="accent1"/>
                </a:solidFill>
                <a:ea typeface="+mj-ea"/>
                <a:cs typeface="+mj-cs"/>
                <a:sym typeface="Wingdings" panose="05000000000000000000" pitchFamily="2" charset="2"/>
              </a:rPr>
              <a:t>             Sea</a:t>
            </a:r>
            <a:br>
              <a:rPr lang="en-GB" sz="1100" cap="all" spc="100" dirty="0">
                <a:solidFill>
                  <a:schemeClr val="accent1"/>
                </a:solidFill>
                <a:ea typeface="+mj-ea"/>
                <a:cs typeface="+mj-cs"/>
                <a:sym typeface="Wingdings" panose="05000000000000000000" pitchFamily="2" charset="2"/>
              </a:rPr>
            </a:br>
            <a:r>
              <a:rPr lang="en-GB" sz="1100" cap="all" spc="100" dirty="0">
                <a:solidFill>
                  <a:schemeClr val="accent1"/>
                </a:solidFill>
                <a:ea typeface="+mj-ea"/>
                <a:cs typeface="+mj-cs"/>
                <a:sym typeface="Wingdings" panose="05000000000000000000" pitchFamily="2" charset="2"/>
              </a:rPr>
              <a:t>             150</a:t>
            </a:r>
            <a:r>
              <a:rPr lang="en-GB" sz="1100" spc="100" dirty="0">
                <a:solidFill>
                  <a:schemeClr val="accent1"/>
                </a:solidFill>
                <a:ea typeface="+mj-ea"/>
                <a:cs typeface="+mj-cs"/>
                <a:sym typeface="Wingdings" panose="05000000000000000000" pitchFamily="2" charset="2"/>
              </a:rPr>
              <a:t>m</a:t>
            </a:r>
            <a:endParaRPr lang="LID4096" sz="1400" dirty="0"/>
          </a:p>
        </p:txBody>
      </p:sp>
      <p:pic>
        <p:nvPicPr>
          <p:cNvPr id="32" name="Picture 31">
            <a:extLst>
              <a:ext uri="{FF2B5EF4-FFF2-40B4-BE49-F238E27FC236}">
                <a16:creationId xmlns:a16="http://schemas.microsoft.com/office/drawing/2014/main" id="{293EAEEF-5B83-0006-667E-836D66DEB211}"/>
              </a:ext>
            </a:extLst>
          </p:cNvPr>
          <p:cNvPicPr>
            <a:picLocks noChangeAspect="1"/>
          </p:cNvPicPr>
          <p:nvPr/>
        </p:nvPicPr>
        <p:blipFill>
          <a:blip r:embed="rId3"/>
          <a:srcRect r="65440"/>
          <a:stretch>
            <a:fillRect/>
          </a:stretch>
        </p:blipFill>
        <p:spPr>
          <a:xfrm flipH="1">
            <a:off x="11241880" y="5759952"/>
            <a:ext cx="483755" cy="369385"/>
          </a:xfrm>
          <a:prstGeom prst="rect">
            <a:avLst/>
          </a:prstGeom>
        </p:spPr>
      </p:pic>
      <p:pic>
        <p:nvPicPr>
          <p:cNvPr id="35" name="Picture 34">
            <a:extLst>
              <a:ext uri="{FF2B5EF4-FFF2-40B4-BE49-F238E27FC236}">
                <a16:creationId xmlns:a16="http://schemas.microsoft.com/office/drawing/2014/main" id="{00BC2192-851E-333C-463A-0C17B1F50D6C}"/>
              </a:ext>
            </a:extLst>
          </p:cNvPr>
          <p:cNvPicPr>
            <a:picLocks noChangeAspect="1"/>
          </p:cNvPicPr>
          <p:nvPr/>
        </p:nvPicPr>
        <p:blipFill>
          <a:blip r:embed="rId3"/>
          <a:srcRect l="69521" r="-1"/>
          <a:stretch>
            <a:fillRect/>
          </a:stretch>
        </p:blipFill>
        <p:spPr>
          <a:xfrm flipH="1">
            <a:off x="10325860" y="5756727"/>
            <a:ext cx="426639" cy="369385"/>
          </a:xfrm>
          <a:prstGeom prst="rect">
            <a:avLst/>
          </a:prstGeom>
        </p:spPr>
      </p:pic>
      <p:pic>
        <p:nvPicPr>
          <p:cNvPr id="11" name="Picture 10">
            <a:extLst>
              <a:ext uri="{FF2B5EF4-FFF2-40B4-BE49-F238E27FC236}">
                <a16:creationId xmlns:a16="http://schemas.microsoft.com/office/drawing/2014/main" id="{2CBEA3FD-B09E-F7E5-626D-177EABCD1FCF}"/>
              </a:ext>
            </a:extLst>
          </p:cNvPr>
          <p:cNvPicPr>
            <a:picLocks noChangeAspect="1"/>
          </p:cNvPicPr>
          <p:nvPr/>
        </p:nvPicPr>
        <p:blipFill>
          <a:blip r:embed="rId4">
            <a:alphaModFix/>
          </a:blip>
          <a:stretch>
            <a:fillRect/>
          </a:stretch>
        </p:blipFill>
        <p:spPr>
          <a:xfrm>
            <a:off x="3684270" y="835717"/>
            <a:ext cx="6570776" cy="5360025"/>
          </a:xfrm>
          <a:prstGeom prst="rect">
            <a:avLst/>
          </a:prstGeom>
        </p:spPr>
      </p:pic>
      <p:pic>
        <p:nvPicPr>
          <p:cNvPr id="15" name="Picture 14">
            <a:extLst>
              <a:ext uri="{FF2B5EF4-FFF2-40B4-BE49-F238E27FC236}">
                <a16:creationId xmlns:a16="http://schemas.microsoft.com/office/drawing/2014/main" id="{154169CC-BB49-85EC-662B-37BC515E5AF5}"/>
              </a:ext>
            </a:extLst>
          </p:cNvPr>
          <p:cNvPicPr>
            <a:picLocks noChangeAspect="1"/>
          </p:cNvPicPr>
          <p:nvPr/>
        </p:nvPicPr>
        <p:blipFill>
          <a:blip r:embed="rId5"/>
          <a:stretch>
            <a:fillRect/>
          </a:stretch>
        </p:blipFill>
        <p:spPr>
          <a:xfrm>
            <a:off x="897547" y="3540021"/>
            <a:ext cx="1998054" cy="2655721"/>
          </a:xfrm>
          <a:prstGeom prst="rect">
            <a:avLst/>
          </a:prstGeom>
        </p:spPr>
      </p:pic>
    </p:spTree>
    <p:extLst>
      <p:ext uri="{BB962C8B-B14F-4D97-AF65-F5344CB8AC3E}">
        <p14:creationId xmlns:p14="http://schemas.microsoft.com/office/powerpoint/2010/main" val="46897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D8908A-E2BA-335D-742B-7A51BEF71555}"/>
              </a:ext>
            </a:extLst>
          </p:cNvPr>
          <p:cNvSpPr txBox="1">
            <a:spLocks/>
          </p:cNvSpPr>
          <p:nvPr/>
        </p:nvSpPr>
        <p:spPr>
          <a:xfrm>
            <a:off x="764196" y="543273"/>
            <a:ext cx="11620516" cy="276999"/>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800" spc="100" dirty="0">
                <a:latin typeface="+mj-lt"/>
              </a:rPr>
              <a:t>1</a:t>
            </a:r>
            <a:r>
              <a:rPr lang="en-GB" sz="1800" spc="100" baseline="30000" dirty="0">
                <a:latin typeface="+mj-lt"/>
              </a:rPr>
              <a:t>st</a:t>
            </a:r>
            <a:r>
              <a:rPr lang="en-GB" sz="1800" spc="100" dirty="0">
                <a:latin typeface="+mj-lt"/>
              </a:rPr>
              <a:t> floor</a:t>
            </a:r>
          </a:p>
        </p:txBody>
      </p:sp>
      <p:sp>
        <p:nvSpPr>
          <p:cNvPr id="4" name="TextBox 3">
            <a:extLst>
              <a:ext uri="{FF2B5EF4-FFF2-40B4-BE49-F238E27FC236}">
                <a16:creationId xmlns:a16="http://schemas.microsoft.com/office/drawing/2014/main" id="{02CD6992-2829-1059-6E2D-F1244B093EFF}"/>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graphicFrame>
        <p:nvGraphicFramePr>
          <p:cNvPr id="26" name="Table 25">
            <a:extLst>
              <a:ext uri="{FF2B5EF4-FFF2-40B4-BE49-F238E27FC236}">
                <a16:creationId xmlns:a16="http://schemas.microsoft.com/office/drawing/2014/main" id="{24F16850-5B55-1657-0EF3-C375339E2F65}"/>
              </a:ext>
            </a:extLst>
          </p:cNvPr>
          <p:cNvGraphicFramePr>
            <a:graphicFrameLocks noGrp="1"/>
          </p:cNvGraphicFramePr>
          <p:nvPr>
            <p:extLst>
              <p:ext uri="{D42A27DB-BD31-4B8C-83A1-F6EECF244321}">
                <p14:modId xmlns:p14="http://schemas.microsoft.com/office/powerpoint/2010/main" val="1227738621"/>
              </p:ext>
            </p:extLst>
          </p:nvPr>
        </p:nvGraphicFramePr>
        <p:xfrm>
          <a:off x="755650" y="3852857"/>
          <a:ext cx="1800000" cy="2276481"/>
        </p:xfrm>
        <a:graphic>
          <a:graphicData uri="http://schemas.openxmlformats.org/drawingml/2006/table">
            <a:tbl>
              <a:tblPr>
                <a:tableStyleId>{5C22544A-7EE6-4342-B048-85BDC9FD1C3A}</a:tableStyleId>
              </a:tblPr>
              <a:tblGrid>
                <a:gridCol w="900000">
                  <a:extLst>
                    <a:ext uri="{9D8B030D-6E8A-4147-A177-3AD203B41FA5}">
                      <a16:colId xmlns:a16="http://schemas.microsoft.com/office/drawing/2014/main" val="3238808707"/>
                    </a:ext>
                  </a:extLst>
                </a:gridCol>
                <a:gridCol w="900000">
                  <a:extLst>
                    <a:ext uri="{9D8B030D-6E8A-4147-A177-3AD203B41FA5}">
                      <a16:colId xmlns:a16="http://schemas.microsoft.com/office/drawing/2014/main" val="3650371218"/>
                    </a:ext>
                  </a:extLst>
                </a:gridCol>
              </a:tblGrid>
              <a:tr h="504831">
                <a:tc>
                  <a:txBody>
                    <a:bodyPr/>
                    <a:lstStyle/>
                    <a:p>
                      <a:pPr algn="l" fontAlgn="ctr"/>
                      <a:r>
                        <a:rPr lang="en-GB" sz="1100" b="0" kern="1200" dirty="0">
                          <a:solidFill>
                            <a:srgbClr val="003659"/>
                          </a:solidFill>
                          <a:latin typeface="+mn-lt"/>
                          <a:ea typeface="+mn-ea"/>
                          <a:cs typeface="+mn-cs"/>
                        </a:rPr>
                        <a:t>Apt. No</a:t>
                      </a: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No. Of </a:t>
                      </a:r>
                    </a:p>
                    <a:p>
                      <a:pPr algn="l" fontAlgn="ctr"/>
                      <a:r>
                        <a:rPr lang="en-GB" sz="1100" b="0" kern="1200" dirty="0">
                          <a:solidFill>
                            <a:srgbClr val="003659"/>
                          </a:solidFill>
                          <a:latin typeface="+mn-lt"/>
                          <a:ea typeface="+mn-ea"/>
                          <a:cs typeface="+mn-cs"/>
                        </a:rPr>
                        <a:t>Bedrooms</a:t>
                      </a: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136078821"/>
                  </a:ext>
                </a:extLst>
              </a:tr>
              <a:tr h="165841">
                <a:tc>
                  <a:txBody>
                    <a:bodyPr/>
                    <a:lstStyle/>
                    <a:p>
                      <a:pPr algn="l" fontAlgn="b">
                        <a:buNone/>
                      </a:pPr>
                      <a:r>
                        <a:rPr lang="" sz="1100" b="0" kern="1200" dirty="0">
                          <a:solidFill>
                            <a:srgbClr val="003659"/>
                          </a:solidFill>
                          <a:latin typeface="+mn-lt"/>
                          <a:ea typeface="+mn-ea"/>
                          <a:cs typeface="+mn-cs"/>
                        </a:rPr>
                        <a:t>101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416316128"/>
                  </a:ext>
                </a:extLst>
              </a:tr>
              <a:tr h="165841">
                <a:tc>
                  <a:txBody>
                    <a:bodyPr/>
                    <a:lstStyle/>
                    <a:p>
                      <a:pPr algn="l" fontAlgn="b">
                        <a:buNone/>
                      </a:pPr>
                      <a:r>
                        <a:rPr lang="" sz="1100" b="0" kern="1200">
                          <a:solidFill>
                            <a:srgbClr val="003659"/>
                          </a:solidFill>
                          <a:latin typeface="+mn-lt"/>
                          <a:ea typeface="+mn-ea"/>
                          <a:cs typeface="+mn-cs"/>
                        </a:rPr>
                        <a:t>102</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621973312"/>
                  </a:ext>
                </a:extLst>
              </a:tr>
              <a:tr h="165841">
                <a:tc>
                  <a:txBody>
                    <a:bodyPr/>
                    <a:lstStyle/>
                    <a:p>
                      <a:pPr algn="l" fontAlgn="b">
                        <a:buNone/>
                      </a:pPr>
                      <a:r>
                        <a:rPr lang="" sz="1100" b="0" kern="1200">
                          <a:solidFill>
                            <a:srgbClr val="003659"/>
                          </a:solidFill>
                          <a:latin typeface="+mn-lt"/>
                          <a:ea typeface="+mn-ea"/>
                          <a:cs typeface="+mn-cs"/>
                        </a:rPr>
                        <a:t>103</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472123994"/>
                  </a:ext>
                </a:extLst>
              </a:tr>
              <a:tr h="165841">
                <a:tc>
                  <a:txBody>
                    <a:bodyPr/>
                    <a:lstStyle/>
                    <a:p>
                      <a:pPr algn="l" fontAlgn="b">
                        <a:buNone/>
                      </a:pPr>
                      <a:r>
                        <a:rPr lang="" sz="1100" b="0" kern="1200">
                          <a:solidFill>
                            <a:srgbClr val="003659"/>
                          </a:solidFill>
                          <a:latin typeface="+mn-lt"/>
                          <a:ea typeface="+mn-ea"/>
                          <a:cs typeface="+mn-cs"/>
                        </a:rPr>
                        <a:t>104</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762542220"/>
                  </a:ext>
                </a:extLst>
              </a:tr>
              <a:tr h="165841">
                <a:tc>
                  <a:txBody>
                    <a:bodyPr/>
                    <a:lstStyle/>
                    <a:p>
                      <a:pPr algn="l" fontAlgn="b">
                        <a:buNone/>
                      </a:pPr>
                      <a:r>
                        <a:rPr lang="" sz="1100" b="0" kern="1200" dirty="0">
                          <a:solidFill>
                            <a:srgbClr val="003659"/>
                          </a:solidFill>
                          <a:latin typeface="+mn-lt"/>
                          <a:ea typeface="+mn-ea"/>
                          <a:cs typeface="+mn-cs"/>
                        </a:rPr>
                        <a:t>105</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994956156"/>
                  </a:ext>
                </a:extLst>
              </a:tr>
              <a:tr h="165841">
                <a:tc>
                  <a:txBody>
                    <a:bodyPr/>
                    <a:lstStyle/>
                    <a:p>
                      <a:pPr algn="l" fontAlgn="b">
                        <a:buNone/>
                      </a:pPr>
                      <a:r>
                        <a:rPr lang="" sz="1100" b="0" kern="1200">
                          <a:solidFill>
                            <a:srgbClr val="003659"/>
                          </a:solidFill>
                          <a:latin typeface="+mn-lt"/>
                          <a:ea typeface="+mn-ea"/>
                          <a:cs typeface="+mn-cs"/>
                        </a:rPr>
                        <a:t>106</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521920394"/>
                  </a:ext>
                </a:extLst>
              </a:tr>
              <a:tr h="165841">
                <a:tc>
                  <a:txBody>
                    <a:bodyPr/>
                    <a:lstStyle/>
                    <a:p>
                      <a:pPr algn="l" fontAlgn="b">
                        <a:buNone/>
                      </a:pPr>
                      <a:r>
                        <a:rPr lang="" sz="1100" b="0" kern="1200" dirty="0">
                          <a:solidFill>
                            <a:srgbClr val="003659"/>
                          </a:solidFill>
                          <a:latin typeface="+mn-lt"/>
                          <a:ea typeface="+mn-ea"/>
                          <a:cs typeface="+mn-cs"/>
                        </a:rPr>
                        <a:t>107</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449092094"/>
                  </a:ext>
                </a:extLst>
              </a:tr>
              <a:tr h="165841">
                <a:tc>
                  <a:txBody>
                    <a:bodyPr/>
                    <a:lstStyle/>
                    <a:p>
                      <a:pPr algn="l" fontAlgn="b">
                        <a:buNone/>
                      </a:pPr>
                      <a:r>
                        <a:rPr lang="" sz="1100" b="0" kern="1200">
                          <a:solidFill>
                            <a:srgbClr val="003659"/>
                          </a:solidFill>
                          <a:latin typeface="+mn-lt"/>
                          <a:ea typeface="+mn-ea"/>
                          <a:cs typeface="+mn-cs"/>
                        </a:rPr>
                        <a:t>108</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370156812"/>
                  </a:ext>
                </a:extLst>
              </a:tr>
              <a:tr h="165841">
                <a:tc>
                  <a:txBody>
                    <a:bodyPr/>
                    <a:lstStyle/>
                    <a:p>
                      <a:pPr algn="l" fontAlgn="b">
                        <a:buNone/>
                      </a:pPr>
                      <a:r>
                        <a:rPr lang="" sz="1100" b="0" kern="1200">
                          <a:solidFill>
                            <a:srgbClr val="003659"/>
                          </a:solidFill>
                          <a:latin typeface="+mn-lt"/>
                          <a:ea typeface="+mn-ea"/>
                          <a:cs typeface="+mn-cs"/>
                        </a:rPr>
                        <a:t>109</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304168255"/>
                  </a:ext>
                </a:extLst>
              </a:tr>
              <a:tr h="165841">
                <a:tc>
                  <a:txBody>
                    <a:bodyPr/>
                    <a:lstStyle/>
                    <a:p>
                      <a:pPr algn="l" fontAlgn="b">
                        <a:buNone/>
                      </a:pPr>
                      <a:r>
                        <a:rPr lang="" sz="1100" b="0" kern="1200" dirty="0">
                          <a:solidFill>
                            <a:srgbClr val="003659"/>
                          </a:solidFill>
                          <a:latin typeface="+mn-lt"/>
                          <a:ea typeface="+mn-ea"/>
                          <a:cs typeface="+mn-cs"/>
                        </a:rPr>
                        <a:t>110</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390782877"/>
                  </a:ext>
                </a:extLst>
              </a:tr>
            </a:tbl>
          </a:graphicData>
        </a:graphic>
      </p:graphicFrame>
      <p:sp>
        <p:nvSpPr>
          <p:cNvPr id="31" name="TextBox 30">
            <a:extLst>
              <a:ext uri="{FF2B5EF4-FFF2-40B4-BE49-F238E27FC236}">
                <a16:creationId xmlns:a16="http://schemas.microsoft.com/office/drawing/2014/main" id="{DDD9EFB4-4ECF-C1B1-DEED-C4187C5A8066}"/>
              </a:ext>
            </a:extLst>
          </p:cNvPr>
          <p:cNvSpPr txBox="1"/>
          <p:nvPr/>
        </p:nvSpPr>
        <p:spPr>
          <a:xfrm>
            <a:off x="10144125" y="2657475"/>
            <a:ext cx="0" cy="0"/>
          </a:xfrm>
          <a:prstGeom prst="rect">
            <a:avLst/>
          </a:prstGeom>
          <a:noFill/>
        </p:spPr>
        <p:txBody>
          <a:bodyPr wrap="none" lIns="0" tIns="0" rIns="0" bIns="0" rtlCol="0">
            <a:noAutofit/>
          </a:bodyPr>
          <a:lstStyle/>
          <a:p>
            <a:pPr algn="l"/>
            <a:endParaRPr lang="LID4096" sz="1100" b="1" dirty="0" err="1"/>
          </a:p>
        </p:txBody>
      </p:sp>
      <p:pic>
        <p:nvPicPr>
          <p:cNvPr id="44" name="Picture 43">
            <a:extLst>
              <a:ext uri="{FF2B5EF4-FFF2-40B4-BE49-F238E27FC236}">
                <a16:creationId xmlns:a16="http://schemas.microsoft.com/office/drawing/2014/main" id="{802F2BAD-C97A-2A5F-2F62-270C5505B9B9}"/>
              </a:ext>
            </a:extLst>
          </p:cNvPr>
          <p:cNvPicPr>
            <a:picLocks noChangeAspect="1"/>
          </p:cNvPicPr>
          <p:nvPr/>
        </p:nvPicPr>
        <p:blipFill rotWithShape="1">
          <a:blip r:embed="rId2"/>
          <a:srcRect l="82041" t="87364" r="15407" b="5339"/>
          <a:stretch/>
        </p:blipFill>
        <p:spPr>
          <a:xfrm flipH="1" flipV="1">
            <a:off x="11052810" y="527828"/>
            <a:ext cx="647700" cy="520700"/>
          </a:xfrm>
          <a:prstGeom prst="rect">
            <a:avLst/>
          </a:prstGeom>
        </p:spPr>
      </p:pic>
      <p:sp>
        <p:nvSpPr>
          <p:cNvPr id="46" name="TextBox 45">
            <a:extLst>
              <a:ext uri="{FF2B5EF4-FFF2-40B4-BE49-F238E27FC236}">
                <a16:creationId xmlns:a16="http://schemas.microsoft.com/office/drawing/2014/main" id="{53A7938E-8386-86DB-138C-BC269C95851D}"/>
              </a:ext>
            </a:extLst>
          </p:cNvPr>
          <p:cNvSpPr txBox="1"/>
          <p:nvPr/>
        </p:nvSpPr>
        <p:spPr>
          <a:xfrm>
            <a:off x="9890693" y="5732327"/>
            <a:ext cx="2296543" cy="430887"/>
          </a:xfrm>
          <a:prstGeom prst="rect">
            <a:avLst/>
          </a:prstGeom>
          <a:noFill/>
        </p:spPr>
        <p:txBody>
          <a:bodyPr wrap="square">
            <a:spAutoFit/>
          </a:bodyPr>
          <a:lstStyle/>
          <a:p>
            <a:r>
              <a:rPr lang="en-GB" sz="1100" spc="100" dirty="0">
                <a:solidFill>
                  <a:schemeClr val="accent1"/>
                </a:solidFill>
                <a:ea typeface="+mj-ea"/>
                <a:cs typeface="+mj-cs"/>
                <a:sym typeface="Wingdings" panose="05000000000000000000" pitchFamily="2" charset="2"/>
              </a:rPr>
              <a:t>             Sea</a:t>
            </a:r>
            <a:br>
              <a:rPr lang="en-GB" sz="1100" cap="all" spc="100" dirty="0">
                <a:solidFill>
                  <a:schemeClr val="accent1"/>
                </a:solidFill>
                <a:ea typeface="+mj-ea"/>
                <a:cs typeface="+mj-cs"/>
                <a:sym typeface="Wingdings" panose="05000000000000000000" pitchFamily="2" charset="2"/>
              </a:rPr>
            </a:br>
            <a:r>
              <a:rPr lang="en-GB" sz="1100" cap="all" spc="100" dirty="0">
                <a:solidFill>
                  <a:schemeClr val="accent1"/>
                </a:solidFill>
                <a:ea typeface="+mj-ea"/>
                <a:cs typeface="+mj-cs"/>
                <a:sym typeface="Wingdings" panose="05000000000000000000" pitchFamily="2" charset="2"/>
              </a:rPr>
              <a:t>             150</a:t>
            </a:r>
            <a:r>
              <a:rPr lang="en-GB" sz="1100" spc="100" dirty="0">
                <a:solidFill>
                  <a:schemeClr val="accent1"/>
                </a:solidFill>
                <a:ea typeface="+mj-ea"/>
                <a:cs typeface="+mj-cs"/>
                <a:sym typeface="Wingdings" panose="05000000000000000000" pitchFamily="2" charset="2"/>
              </a:rPr>
              <a:t>m</a:t>
            </a:r>
            <a:endParaRPr lang="LID4096" sz="1400" dirty="0"/>
          </a:p>
        </p:txBody>
      </p:sp>
      <p:pic>
        <p:nvPicPr>
          <p:cNvPr id="62" name="Picture 61">
            <a:extLst>
              <a:ext uri="{FF2B5EF4-FFF2-40B4-BE49-F238E27FC236}">
                <a16:creationId xmlns:a16="http://schemas.microsoft.com/office/drawing/2014/main" id="{2378C558-CA2D-8320-FD98-7AE50EAFF0A1}"/>
              </a:ext>
            </a:extLst>
          </p:cNvPr>
          <p:cNvPicPr>
            <a:picLocks noChangeAspect="1"/>
          </p:cNvPicPr>
          <p:nvPr/>
        </p:nvPicPr>
        <p:blipFill>
          <a:blip r:embed="rId3"/>
          <a:srcRect r="64930"/>
          <a:stretch>
            <a:fillRect/>
          </a:stretch>
        </p:blipFill>
        <p:spPr>
          <a:xfrm flipH="1">
            <a:off x="11234737" y="5759952"/>
            <a:ext cx="490898" cy="369385"/>
          </a:xfrm>
          <a:prstGeom prst="rect">
            <a:avLst/>
          </a:prstGeom>
        </p:spPr>
      </p:pic>
      <p:pic>
        <p:nvPicPr>
          <p:cNvPr id="64" name="Picture 63">
            <a:extLst>
              <a:ext uri="{FF2B5EF4-FFF2-40B4-BE49-F238E27FC236}">
                <a16:creationId xmlns:a16="http://schemas.microsoft.com/office/drawing/2014/main" id="{CCB1AA6F-D993-DB61-6A3D-270269E0BD92}"/>
              </a:ext>
            </a:extLst>
          </p:cNvPr>
          <p:cNvPicPr>
            <a:picLocks noChangeAspect="1"/>
          </p:cNvPicPr>
          <p:nvPr/>
        </p:nvPicPr>
        <p:blipFill>
          <a:blip r:embed="rId3"/>
          <a:srcRect l="69521" r="-1"/>
          <a:stretch>
            <a:fillRect/>
          </a:stretch>
        </p:blipFill>
        <p:spPr>
          <a:xfrm flipH="1">
            <a:off x="10325860" y="5756727"/>
            <a:ext cx="426639" cy="369385"/>
          </a:xfrm>
          <a:prstGeom prst="rect">
            <a:avLst/>
          </a:prstGeom>
        </p:spPr>
      </p:pic>
      <p:pic>
        <p:nvPicPr>
          <p:cNvPr id="10" name="Picture 9">
            <a:extLst>
              <a:ext uri="{FF2B5EF4-FFF2-40B4-BE49-F238E27FC236}">
                <a16:creationId xmlns:a16="http://schemas.microsoft.com/office/drawing/2014/main" id="{C53D69E1-DD35-73CB-D762-F9A456A1D6DF}"/>
              </a:ext>
            </a:extLst>
          </p:cNvPr>
          <p:cNvPicPr>
            <a:picLocks noChangeAspect="1"/>
          </p:cNvPicPr>
          <p:nvPr/>
        </p:nvPicPr>
        <p:blipFill>
          <a:blip r:embed="rId4">
            <a:alphaModFix/>
          </a:blip>
          <a:stretch>
            <a:fillRect/>
          </a:stretch>
        </p:blipFill>
        <p:spPr>
          <a:xfrm>
            <a:off x="3609976" y="628442"/>
            <a:ext cx="6581773" cy="5587079"/>
          </a:xfrm>
          <a:prstGeom prst="rect">
            <a:avLst/>
          </a:prstGeom>
        </p:spPr>
      </p:pic>
    </p:spTree>
    <p:extLst>
      <p:ext uri="{BB962C8B-B14F-4D97-AF65-F5344CB8AC3E}">
        <p14:creationId xmlns:p14="http://schemas.microsoft.com/office/powerpoint/2010/main" val="3427743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D8908A-E2BA-335D-742B-7A51BEF71555}"/>
              </a:ext>
            </a:extLst>
          </p:cNvPr>
          <p:cNvSpPr txBox="1">
            <a:spLocks/>
          </p:cNvSpPr>
          <p:nvPr/>
        </p:nvSpPr>
        <p:spPr>
          <a:xfrm>
            <a:off x="764196" y="543273"/>
            <a:ext cx="11620516" cy="276999"/>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800" spc="100" dirty="0">
                <a:latin typeface="+mj-lt"/>
              </a:rPr>
              <a:t>2</a:t>
            </a:r>
            <a:r>
              <a:rPr lang="en-GB" sz="1800" spc="100" baseline="30000" dirty="0">
                <a:latin typeface="+mj-lt"/>
              </a:rPr>
              <a:t>nd</a:t>
            </a:r>
            <a:r>
              <a:rPr lang="en-GB" sz="1800" spc="100" dirty="0">
                <a:latin typeface="+mj-lt"/>
              </a:rPr>
              <a:t> floor</a:t>
            </a:r>
          </a:p>
        </p:txBody>
      </p:sp>
      <p:sp>
        <p:nvSpPr>
          <p:cNvPr id="9" name="TextBox 8">
            <a:extLst>
              <a:ext uri="{FF2B5EF4-FFF2-40B4-BE49-F238E27FC236}">
                <a16:creationId xmlns:a16="http://schemas.microsoft.com/office/drawing/2014/main" id="{D83C4427-EECE-B7B0-F6FF-B5EAA22BCF75}"/>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graphicFrame>
        <p:nvGraphicFramePr>
          <p:cNvPr id="2" name="Table 1">
            <a:extLst>
              <a:ext uri="{FF2B5EF4-FFF2-40B4-BE49-F238E27FC236}">
                <a16:creationId xmlns:a16="http://schemas.microsoft.com/office/drawing/2014/main" id="{E38F6AA3-2793-27FB-2720-9C7C3EDF79AD}"/>
              </a:ext>
            </a:extLst>
          </p:cNvPr>
          <p:cNvGraphicFramePr>
            <a:graphicFrameLocks noGrp="1"/>
          </p:cNvGraphicFramePr>
          <p:nvPr>
            <p:extLst>
              <p:ext uri="{D42A27DB-BD31-4B8C-83A1-F6EECF244321}">
                <p14:modId xmlns:p14="http://schemas.microsoft.com/office/powerpoint/2010/main" val="2437271162"/>
              </p:ext>
            </p:extLst>
          </p:nvPr>
        </p:nvGraphicFramePr>
        <p:xfrm>
          <a:off x="745146" y="3858572"/>
          <a:ext cx="1800000" cy="2276481"/>
        </p:xfrm>
        <a:graphic>
          <a:graphicData uri="http://schemas.openxmlformats.org/drawingml/2006/table">
            <a:tbl>
              <a:tblPr>
                <a:tableStyleId>{5C22544A-7EE6-4342-B048-85BDC9FD1C3A}</a:tableStyleId>
              </a:tblPr>
              <a:tblGrid>
                <a:gridCol w="900000">
                  <a:extLst>
                    <a:ext uri="{9D8B030D-6E8A-4147-A177-3AD203B41FA5}">
                      <a16:colId xmlns:a16="http://schemas.microsoft.com/office/drawing/2014/main" val="3447859938"/>
                    </a:ext>
                  </a:extLst>
                </a:gridCol>
                <a:gridCol w="900000">
                  <a:extLst>
                    <a:ext uri="{9D8B030D-6E8A-4147-A177-3AD203B41FA5}">
                      <a16:colId xmlns:a16="http://schemas.microsoft.com/office/drawing/2014/main" val="1261003024"/>
                    </a:ext>
                  </a:extLst>
                </a:gridCol>
              </a:tblGrid>
              <a:tr h="504831">
                <a:tc>
                  <a:txBody>
                    <a:bodyPr/>
                    <a:lstStyle/>
                    <a:p>
                      <a:pPr marL="0" algn="l" defTabSz="914400" rtl="0" eaLnBrk="1" fontAlgn="ctr" latinLnBrk="0" hangingPunct="1"/>
                      <a:r>
                        <a:rPr lang="en-GB" sz="1100" b="0" kern="1200" dirty="0">
                          <a:solidFill>
                            <a:srgbClr val="003659"/>
                          </a:solidFill>
                          <a:latin typeface="+mn-lt"/>
                          <a:ea typeface="+mn-ea"/>
                          <a:cs typeface="+mn-cs"/>
                        </a:rPr>
                        <a:t>Apt. No</a:t>
                      </a: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GB" sz="1100" b="0" kern="1200" dirty="0">
                          <a:solidFill>
                            <a:srgbClr val="003659"/>
                          </a:solidFill>
                          <a:latin typeface="+mn-lt"/>
                          <a:ea typeface="+mn-ea"/>
                          <a:cs typeface="+mn-cs"/>
                        </a:rPr>
                        <a:t>No. Of </a:t>
                      </a:r>
                    </a:p>
                    <a:p>
                      <a:pPr marL="0" algn="l" defTabSz="914400" rtl="0" eaLnBrk="1" fontAlgn="ctr" latinLnBrk="0" hangingPunct="1"/>
                      <a:r>
                        <a:rPr lang="en-GB" sz="1100" b="0" kern="1200" dirty="0">
                          <a:solidFill>
                            <a:srgbClr val="003659"/>
                          </a:solidFill>
                          <a:latin typeface="+mn-lt"/>
                          <a:ea typeface="+mn-ea"/>
                          <a:cs typeface="+mn-cs"/>
                        </a:rPr>
                        <a:t>Bedrooms</a:t>
                      </a: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996601844"/>
                  </a:ext>
                </a:extLst>
              </a:tr>
              <a:tr h="165841">
                <a:tc>
                  <a:txBody>
                    <a:bodyPr/>
                    <a:lstStyle/>
                    <a:p>
                      <a:pPr algn="l" fontAlgn="ctr"/>
                      <a:r>
                        <a:rPr lang="en-GB" sz="1100" b="0" kern="1200" dirty="0">
                          <a:solidFill>
                            <a:srgbClr val="003659"/>
                          </a:solidFill>
                          <a:latin typeface="+mn-lt"/>
                          <a:ea typeface="+mn-ea"/>
                          <a:cs typeface="+mn-cs"/>
                        </a:rPr>
                        <a:t>201</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302311209"/>
                  </a:ext>
                </a:extLst>
              </a:tr>
              <a:tr h="165841">
                <a:tc>
                  <a:txBody>
                    <a:bodyPr/>
                    <a:lstStyle/>
                    <a:p>
                      <a:pPr algn="l" fontAlgn="ctr"/>
                      <a:r>
                        <a:rPr lang="en-GB" sz="1100" b="0" kern="1200" dirty="0">
                          <a:solidFill>
                            <a:srgbClr val="003659"/>
                          </a:solidFill>
                          <a:latin typeface="+mn-lt"/>
                          <a:ea typeface="+mn-ea"/>
                          <a:cs typeface="+mn-cs"/>
                        </a:rPr>
                        <a:t>202</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052066094"/>
                  </a:ext>
                </a:extLst>
              </a:tr>
              <a:tr h="165841">
                <a:tc>
                  <a:txBody>
                    <a:bodyPr/>
                    <a:lstStyle/>
                    <a:p>
                      <a:pPr algn="l" fontAlgn="ctr"/>
                      <a:r>
                        <a:rPr lang="en-GB" sz="1100" b="0" kern="1200">
                          <a:solidFill>
                            <a:srgbClr val="003659"/>
                          </a:solidFill>
                          <a:latin typeface="+mn-lt"/>
                          <a:ea typeface="+mn-ea"/>
                          <a:cs typeface="+mn-cs"/>
                        </a:rPr>
                        <a:t>203</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100109809"/>
                  </a:ext>
                </a:extLst>
              </a:tr>
              <a:tr h="165841">
                <a:tc>
                  <a:txBody>
                    <a:bodyPr/>
                    <a:lstStyle/>
                    <a:p>
                      <a:pPr algn="l" fontAlgn="ctr"/>
                      <a:r>
                        <a:rPr lang="en-GB" sz="1100" b="0" kern="1200">
                          <a:solidFill>
                            <a:srgbClr val="003659"/>
                          </a:solidFill>
                          <a:latin typeface="+mn-lt"/>
                          <a:ea typeface="+mn-ea"/>
                          <a:cs typeface="+mn-cs"/>
                        </a:rPr>
                        <a:t>204</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542683269"/>
                  </a:ext>
                </a:extLst>
              </a:tr>
              <a:tr h="165841">
                <a:tc>
                  <a:txBody>
                    <a:bodyPr/>
                    <a:lstStyle/>
                    <a:p>
                      <a:pPr algn="l" fontAlgn="ctr"/>
                      <a:r>
                        <a:rPr lang="en-GB" sz="1100" b="0" kern="1200">
                          <a:solidFill>
                            <a:srgbClr val="003659"/>
                          </a:solidFill>
                          <a:latin typeface="+mn-lt"/>
                          <a:ea typeface="+mn-ea"/>
                          <a:cs typeface="+mn-cs"/>
                        </a:rPr>
                        <a:t>205</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572642940"/>
                  </a:ext>
                </a:extLst>
              </a:tr>
              <a:tr h="165841">
                <a:tc>
                  <a:txBody>
                    <a:bodyPr/>
                    <a:lstStyle/>
                    <a:p>
                      <a:pPr algn="l" fontAlgn="ctr"/>
                      <a:r>
                        <a:rPr lang="en-GB" sz="1100" b="0" kern="1200">
                          <a:solidFill>
                            <a:srgbClr val="003659"/>
                          </a:solidFill>
                          <a:latin typeface="+mn-lt"/>
                          <a:ea typeface="+mn-ea"/>
                          <a:cs typeface="+mn-cs"/>
                        </a:rPr>
                        <a:t>206</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361281276"/>
                  </a:ext>
                </a:extLst>
              </a:tr>
              <a:tr h="165841">
                <a:tc>
                  <a:txBody>
                    <a:bodyPr/>
                    <a:lstStyle/>
                    <a:p>
                      <a:pPr algn="l" fontAlgn="ctr"/>
                      <a:r>
                        <a:rPr lang="en-GB" sz="1100" b="0" kern="1200">
                          <a:solidFill>
                            <a:srgbClr val="003659"/>
                          </a:solidFill>
                          <a:latin typeface="+mn-lt"/>
                          <a:ea typeface="+mn-ea"/>
                          <a:cs typeface="+mn-cs"/>
                        </a:rPr>
                        <a:t>207</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687011537"/>
                  </a:ext>
                </a:extLst>
              </a:tr>
              <a:tr h="165841">
                <a:tc>
                  <a:txBody>
                    <a:bodyPr/>
                    <a:lstStyle/>
                    <a:p>
                      <a:pPr algn="l" fontAlgn="ctr"/>
                      <a:r>
                        <a:rPr lang="en-GB" sz="1100" b="0" kern="1200">
                          <a:solidFill>
                            <a:srgbClr val="003659"/>
                          </a:solidFill>
                          <a:latin typeface="+mn-lt"/>
                          <a:ea typeface="+mn-ea"/>
                          <a:cs typeface="+mn-cs"/>
                        </a:rPr>
                        <a:t>208</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756695813"/>
                  </a:ext>
                </a:extLst>
              </a:tr>
              <a:tr h="165841">
                <a:tc>
                  <a:txBody>
                    <a:bodyPr/>
                    <a:lstStyle/>
                    <a:p>
                      <a:pPr algn="l" fontAlgn="ctr"/>
                      <a:r>
                        <a:rPr lang="en-GB" sz="1100" b="0" kern="1200" dirty="0">
                          <a:solidFill>
                            <a:srgbClr val="003659"/>
                          </a:solidFill>
                          <a:latin typeface="+mn-lt"/>
                          <a:ea typeface="+mn-ea"/>
                          <a:cs typeface="+mn-cs"/>
                        </a:rPr>
                        <a:t>209</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407349641"/>
                  </a:ext>
                </a:extLst>
              </a:tr>
              <a:tr h="165841">
                <a:tc>
                  <a:txBody>
                    <a:bodyPr/>
                    <a:lstStyle/>
                    <a:p>
                      <a:pPr algn="l" fontAlgn="ctr"/>
                      <a:r>
                        <a:rPr lang="en-GB" sz="1100" b="0" kern="1200" dirty="0">
                          <a:solidFill>
                            <a:srgbClr val="003659"/>
                          </a:solidFill>
                          <a:latin typeface="+mn-lt"/>
                          <a:ea typeface="+mn-ea"/>
                          <a:cs typeface="+mn-cs"/>
                        </a:rPr>
                        <a:t>210</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797661223"/>
                  </a:ext>
                </a:extLst>
              </a:tr>
            </a:tbl>
          </a:graphicData>
        </a:graphic>
      </p:graphicFrame>
      <p:pic>
        <p:nvPicPr>
          <p:cNvPr id="28" name="Picture 27">
            <a:extLst>
              <a:ext uri="{FF2B5EF4-FFF2-40B4-BE49-F238E27FC236}">
                <a16:creationId xmlns:a16="http://schemas.microsoft.com/office/drawing/2014/main" id="{D0D510C7-8661-E32D-D7D4-6D1C679CDAE2}"/>
              </a:ext>
            </a:extLst>
          </p:cNvPr>
          <p:cNvPicPr>
            <a:picLocks noChangeAspect="1"/>
          </p:cNvPicPr>
          <p:nvPr/>
        </p:nvPicPr>
        <p:blipFill rotWithShape="1">
          <a:blip r:embed="rId2"/>
          <a:srcRect l="82041" t="87364" r="15407" b="5339"/>
          <a:stretch/>
        </p:blipFill>
        <p:spPr>
          <a:xfrm flipH="1" flipV="1">
            <a:off x="11052810" y="527828"/>
            <a:ext cx="647700" cy="520700"/>
          </a:xfrm>
          <a:prstGeom prst="rect">
            <a:avLst/>
          </a:prstGeom>
        </p:spPr>
      </p:pic>
      <p:sp>
        <p:nvSpPr>
          <p:cNvPr id="35" name="TextBox 34">
            <a:extLst>
              <a:ext uri="{FF2B5EF4-FFF2-40B4-BE49-F238E27FC236}">
                <a16:creationId xmlns:a16="http://schemas.microsoft.com/office/drawing/2014/main" id="{43A93265-60DA-D0C3-EA1B-6626200E740C}"/>
              </a:ext>
            </a:extLst>
          </p:cNvPr>
          <p:cNvSpPr txBox="1"/>
          <p:nvPr/>
        </p:nvSpPr>
        <p:spPr>
          <a:xfrm>
            <a:off x="9890693" y="5732327"/>
            <a:ext cx="2296543" cy="430887"/>
          </a:xfrm>
          <a:prstGeom prst="rect">
            <a:avLst/>
          </a:prstGeom>
          <a:noFill/>
        </p:spPr>
        <p:txBody>
          <a:bodyPr wrap="square">
            <a:spAutoFit/>
          </a:bodyPr>
          <a:lstStyle/>
          <a:p>
            <a:r>
              <a:rPr lang="en-GB" sz="1100" spc="100" dirty="0">
                <a:solidFill>
                  <a:schemeClr val="accent1"/>
                </a:solidFill>
                <a:ea typeface="+mj-ea"/>
                <a:cs typeface="+mj-cs"/>
                <a:sym typeface="Wingdings" panose="05000000000000000000" pitchFamily="2" charset="2"/>
              </a:rPr>
              <a:t>             Sea</a:t>
            </a:r>
            <a:br>
              <a:rPr lang="en-GB" sz="1100" cap="all" spc="100" dirty="0">
                <a:solidFill>
                  <a:schemeClr val="accent1"/>
                </a:solidFill>
                <a:ea typeface="+mj-ea"/>
                <a:cs typeface="+mj-cs"/>
                <a:sym typeface="Wingdings" panose="05000000000000000000" pitchFamily="2" charset="2"/>
              </a:rPr>
            </a:br>
            <a:r>
              <a:rPr lang="en-GB" sz="1100" cap="all" spc="100" dirty="0">
                <a:solidFill>
                  <a:schemeClr val="accent1"/>
                </a:solidFill>
                <a:ea typeface="+mj-ea"/>
                <a:cs typeface="+mj-cs"/>
                <a:sym typeface="Wingdings" panose="05000000000000000000" pitchFamily="2" charset="2"/>
              </a:rPr>
              <a:t>             150</a:t>
            </a:r>
            <a:r>
              <a:rPr lang="en-GB" sz="1100" spc="100" dirty="0">
                <a:solidFill>
                  <a:schemeClr val="accent1"/>
                </a:solidFill>
                <a:ea typeface="+mj-ea"/>
                <a:cs typeface="+mj-cs"/>
                <a:sym typeface="Wingdings" panose="05000000000000000000" pitchFamily="2" charset="2"/>
              </a:rPr>
              <a:t>m</a:t>
            </a:r>
            <a:endParaRPr lang="LID4096" sz="1400" dirty="0"/>
          </a:p>
        </p:txBody>
      </p:sp>
      <p:pic>
        <p:nvPicPr>
          <p:cNvPr id="37" name="Picture 36">
            <a:extLst>
              <a:ext uri="{FF2B5EF4-FFF2-40B4-BE49-F238E27FC236}">
                <a16:creationId xmlns:a16="http://schemas.microsoft.com/office/drawing/2014/main" id="{67546385-46CC-E5D6-9186-1233DC10FD64}"/>
              </a:ext>
            </a:extLst>
          </p:cNvPr>
          <p:cNvPicPr>
            <a:picLocks noChangeAspect="1"/>
          </p:cNvPicPr>
          <p:nvPr/>
        </p:nvPicPr>
        <p:blipFill>
          <a:blip r:embed="rId3"/>
          <a:srcRect r="65781"/>
          <a:stretch>
            <a:fillRect/>
          </a:stretch>
        </p:blipFill>
        <p:spPr>
          <a:xfrm flipH="1">
            <a:off x="11246643" y="5759952"/>
            <a:ext cx="478992" cy="369385"/>
          </a:xfrm>
          <a:prstGeom prst="rect">
            <a:avLst/>
          </a:prstGeom>
        </p:spPr>
      </p:pic>
      <p:pic>
        <p:nvPicPr>
          <p:cNvPr id="39" name="Picture 38">
            <a:extLst>
              <a:ext uri="{FF2B5EF4-FFF2-40B4-BE49-F238E27FC236}">
                <a16:creationId xmlns:a16="http://schemas.microsoft.com/office/drawing/2014/main" id="{6EED8CB0-624D-2D50-2621-A7961A3DC982}"/>
              </a:ext>
            </a:extLst>
          </p:cNvPr>
          <p:cNvPicPr>
            <a:picLocks noChangeAspect="1"/>
          </p:cNvPicPr>
          <p:nvPr/>
        </p:nvPicPr>
        <p:blipFill>
          <a:blip r:embed="rId3"/>
          <a:srcRect l="69521" r="-1"/>
          <a:stretch>
            <a:fillRect/>
          </a:stretch>
        </p:blipFill>
        <p:spPr>
          <a:xfrm flipH="1">
            <a:off x="10325860" y="5756727"/>
            <a:ext cx="426639" cy="369385"/>
          </a:xfrm>
          <a:prstGeom prst="rect">
            <a:avLst/>
          </a:prstGeom>
        </p:spPr>
      </p:pic>
      <p:pic>
        <p:nvPicPr>
          <p:cNvPr id="30" name="Picture 29">
            <a:extLst>
              <a:ext uri="{FF2B5EF4-FFF2-40B4-BE49-F238E27FC236}">
                <a16:creationId xmlns:a16="http://schemas.microsoft.com/office/drawing/2014/main" id="{0F11BD18-9114-21A1-F011-AAF1D568E751}"/>
              </a:ext>
            </a:extLst>
          </p:cNvPr>
          <p:cNvPicPr>
            <a:picLocks noChangeAspect="1"/>
          </p:cNvPicPr>
          <p:nvPr/>
        </p:nvPicPr>
        <p:blipFill>
          <a:blip r:embed="rId4">
            <a:alphaModFix/>
          </a:blip>
          <a:stretch>
            <a:fillRect/>
          </a:stretch>
        </p:blipFill>
        <p:spPr>
          <a:xfrm>
            <a:off x="3635413" y="572626"/>
            <a:ext cx="6508711" cy="5581654"/>
          </a:xfrm>
          <a:prstGeom prst="rect">
            <a:avLst/>
          </a:prstGeom>
        </p:spPr>
      </p:pic>
    </p:spTree>
    <p:extLst>
      <p:ext uri="{BB962C8B-B14F-4D97-AF65-F5344CB8AC3E}">
        <p14:creationId xmlns:p14="http://schemas.microsoft.com/office/powerpoint/2010/main" val="4229670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ED8908A-E2BA-335D-742B-7A51BEF71555}"/>
              </a:ext>
            </a:extLst>
          </p:cNvPr>
          <p:cNvSpPr txBox="1">
            <a:spLocks/>
          </p:cNvSpPr>
          <p:nvPr/>
        </p:nvSpPr>
        <p:spPr>
          <a:xfrm>
            <a:off x="764196" y="543273"/>
            <a:ext cx="11620516" cy="276999"/>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800" spc="100" dirty="0">
                <a:latin typeface="+mj-lt"/>
              </a:rPr>
              <a:t>3</a:t>
            </a:r>
            <a:r>
              <a:rPr lang="en-GB" sz="1800" spc="100" baseline="30000" dirty="0">
                <a:latin typeface="+mj-lt"/>
              </a:rPr>
              <a:t>rd</a:t>
            </a:r>
            <a:r>
              <a:rPr lang="en-GB" sz="1800" spc="100" dirty="0">
                <a:latin typeface="+mj-lt"/>
              </a:rPr>
              <a:t> Floor</a:t>
            </a:r>
          </a:p>
        </p:txBody>
      </p:sp>
      <p:sp>
        <p:nvSpPr>
          <p:cNvPr id="8" name="TextBox 7">
            <a:extLst>
              <a:ext uri="{FF2B5EF4-FFF2-40B4-BE49-F238E27FC236}">
                <a16:creationId xmlns:a16="http://schemas.microsoft.com/office/drawing/2014/main" id="{9EDA5BFF-0A19-41FE-70F0-86259D6007D3}"/>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pic>
        <p:nvPicPr>
          <p:cNvPr id="27" name="Picture 26">
            <a:extLst>
              <a:ext uri="{FF2B5EF4-FFF2-40B4-BE49-F238E27FC236}">
                <a16:creationId xmlns:a16="http://schemas.microsoft.com/office/drawing/2014/main" id="{D2A37FFE-C4D7-0945-8697-C0878A4E5980}"/>
              </a:ext>
            </a:extLst>
          </p:cNvPr>
          <p:cNvPicPr>
            <a:picLocks noChangeAspect="1"/>
          </p:cNvPicPr>
          <p:nvPr/>
        </p:nvPicPr>
        <p:blipFill rotWithShape="1">
          <a:blip r:embed="rId2"/>
          <a:srcRect l="82041" t="87364" r="15407" b="5339"/>
          <a:stretch/>
        </p:blipFill>
        <p:spPr>
          <a:xfrm flipH="1" flipV="1">
            <a:off x="11052810" y="527828"/>
            <a:ext cx="647700" cy="520700"/>
          </a:xfrm>
          <a:prstGeom prst="rect">
            <a:avLst/>
          </a:prstGeom>
        </p:spPr>
      </p:pic>
      <p:graphicFrame>
        <p:nvGraphicFramePr>
          <p:cNvPr id="28" name="Table 27">
            <a:extLst>
              <a:ext uri="{FF2B5EF4-FFF2-40B4-BE49-F238E27FC236}">
                <a16:creationId xmlns:a16="http://schemas.microsoft.com/office/drawing/2014/main" id="{51A46F36-A183-943B-5E19-6688D10EE7B0}"/>
              </a:ext>
            </a:extLst>
          </p:cNvPr>
          <p:cNvGraphicFramePr>
            <a:graphicFrameLocks noGrp="1"/>
          </p:cNvGraphicFramePr>
          <p:nvPr>
            <p:extLst>
              <p:ext uri="{D42A27DB-BD31-4B8C-83A1-F6EECF244321}">
                <p14:modId xmlns:p14="http://schemas.microsoft.com/office/powerpoint/2010/main" val="3071510744"/>
              </p:ext>
            </p:extLst>
          </p:nvPr>
        </p:nvGraphicFramePr>
        <p:xfrm>
          <a:off x="745729" y="3849631"/>
          <a:ext cx="1800000" cy="2276481"/>
        </p:xfrm>
        <a:graphic>
          <a:graphicData uri="http://schemas.openxmlformats.org/drawingml/2006/table">
            <a:tbl>
              <a:tblPr>
                <a:tableStyleId>{5C22544A-7EE6-4342-B048-85BDC9FD1C3A}</a:tableStyleId>
              </a:tblPr>
              <a:tblGrid>
                <a:gridCol w="900000">
                  <a:extLst>
                    <a:ext uri="{9D8B030D-6E8A-4147-A177-3AD203B41FA5}">
                      <a16:colId xmlns:a16="http://schemas.microsoft.com/office/drawing/2014/main" val="1623396057"/>
                    </a:ext>
                  </a:extLst>
                </a:gridCol>
                <a:gridCol w="900000">
                  <a:extLst>
                    <a:ext uri="{9D8B030D-6E8A-4147-A177-3AD203B41FA5}">
                      <a16:colId xmlns:a16="http://schemas.microsoft.com/office/drawing/2014/main" val="2184438160"/>
                    </a:ext>
                  </a:extLst>
                </a:gridCol>
              </a:tblGrid>
              <a:tr h="549768">
                <a:tc>
                  <a:txBody>
                    <a:bodyPr/>
                    <a:lstStyle/>
                    <a:p>
                      <a:pPr marL="0" algn="l" defTabSz="914400" rtl="0" eaLnBrk="1" fontAlgn="ctr" latinLnBrk="0" hangingPunct="1"/>
                      <a:r>
                        <a:rPr lang="en-GB" sz="1100" b="0" kern="1200" dirty="0">
                          <a:solidFill>
                            <a:srgbClr val="003659"/>
                          </a:solidFill>
                          <a:latin typeface="+mn-lt"/>
                          <a:ea typeface="+mn-ea"/>
                          <a:cs typeface="+mn-cs"/>
                        </a:rPr>
                        <a:t>Apt. No</a:t>
                      </a: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GB" sz="1100" b="0" kern="1200" dirty="0">
                          <a:solidFill>
                            <a:srgbClr val="003659"/>
                          </a:solidFill>
                          <a:latin typeface="+mn-lt"/>
                          <a:ea typeface="+mn-ea"/>
                          <a:cs typeface="+mn-cs"/>
                        </a:rPr>
                        <a:t>No. Of </a:t>
                      </a:r>
                    </a:p>
                    <a:p>
                      <a:pPr marL="0" algn="l" defTabSz="914400" rtl="0" eaLnBrk="1" fontAlgn="ctr" latinLnBrk="0" hangingPunct="1"/>
                      <a:r>
                        <a:rPr lang="en-GB" sz="1100" b="0" kern="1200" dirty="0">
                          <a:solidFill>
                            <a:srgbClr val="003659"/>
                          </a:solidFill>
                          <a:latin typeface="+mn-lt"/>
                          <a:ea typeface="+mn-ea"/>
                          <a:cs typeface="+mn-cs"/>
                        </a:rPr>
                        <a:t>Bedrooms</a:t>
                      </a:r>
                    </a:p>
                    <a:p>
                      <a:pPr marL="0" algn="l" defTabSz="914400" rtl="0" eaLnBrk="1" fontAlgn="ctr" latinLnBrk="0" hangingPunct="1"/>
                      <a:endParaRPr lang="en-GB" sz="1100" b="0" kern="1200" dirty="0">
                        <a:solidFill>
                          <a:srgbClr val="003659"/>
                        </a:solidFill>
                        <a:latin typeface="+mn-lt"/>
                        <a:ea typeface="+mn-ea"/>
                        <a:cs typeface="+mn-cs"/>
                      </a:endParaRPr>
                    </a:p>
                  </a:txBody>
                  <a:tcPr marL="4748" marR="4748" marT="4748" marB="0">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4056119541"/>
                  </a:ext>
                </a:extLst>
              </a:tr>
              <a:tr h="191857">
                <a:tc>
                  <a:txBody>
                    <a:bodyPr/>
                    <a:lstStyle/>
                    <a:p>
                      <a:pPr algn="l" fontAlgn="ctr"/>
                      <a:r>
                        <a:rPr lang="en-GB" sz="1100" b="0" kern="1200" dirty="0">
                          <a:solidFill>
                            <a:srgbClr val="003659"/>
                          </a:solidFill>
                          <a:latin typeface="+mn-lt"/>
                          <a:ea typeface="+mn-ea"/>
                          <a:cs typeface="+mn-cs"/>
                        </a:rPr>
                        <a:t>301</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4136939452"/>
                  </a:ext>
                </a:extLst>
              </a:tr>
              <a:tr h="191857">
                <a:tc>
                  <a:txBody>
                    <a:bodyPr/>
                    <a:lstStyle/>
                    <a:p>
                      <a:pPr algn="l" fontAlgn="ctr"/>
                      <a:r>
                        <a:rPr lang="en-GB" sz="1100" b="0" kern="1200">
                          <a:solidFill>
                            <a:srgbClr val="003659"/>
                          </a:solidFill>
                          <a:latin typeface="+mn-lt"/>
                          <a:ea typeface="+mn-ea"/>
                          <a:cs typeface="+mn-cs"/>
                        </a:rPr>
                        <a:t>302</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774664403"/>
                  </a:ext>
                </a:extLst>
              </a:tr>
              <a:tr h="191857">
                <a:tc>
                  <a:txBody>
                    <a:bodyPr/>
                    <a:lstStyle/>
                    <a:p>
                      <a:pPr algn="l" fontAlgn="ctr"/>
                      <a:r>
                        <a:rPr lang="en-GB" sz="1100" b="0" kern="1200">
                          <a:solidFill>
                            <a:srgbClr val="003659"/>
                          </a:solidFill>
                          <a:latin typeface="+mn-lt"/>
                          <a:ea typeface="+mn-ea"/>
                          <a:cs typeface="+mn-cs"/>
                        </a:rPr>
                        <a:t>303</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920252851"/>
                  </a:ext>
                </a:extLst>
              </a:tr>
              <a:tr h="191857">
                <a:tc>
                  <a:txBody>
                    <a:bodyPr/>
                    <a:lstStyle/>
                    <a:p>
                      <a:pPr algn="l" fontAlgn="ctr"/>
                      <a:r>
                        <a:rPr lang="en-GB" sz="1100" b="0" kern="1200">
                          <a:solidFill>
                            <a:srgbClr val="003659"/>
                          </a:solidFill>
                          <a:latin typeface="+mn-lt"/>
                          <a:ea typeface="+mn-ea"/>
                          <a:cs typeface="+mn-cs"/>
                        </a:rPr>
                        <a:t>304</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279733559"/>
                  </a:ext>
                </a:extLst>
              </a:tr>
              <a:tr h="191857">
                <a:tc>
                  <a:txBody>
                    <a:bodyPr/>
                    <a:lstStyle/>
                    <a:p>
                      <a:pPr algn="l" fontAlgn="ctr"/>
                      <a:r>
                        <a:rPr lang="en-GB" sz="1100" b="0" kern="1200">
                          <a:solidFill>
                            <a:srgbClr val="003659"/>
                          </a:solidFill>
                          <a:latin typeface="+mn-lt"/>
                          <a:ea typeface="+mn-ea"/>
                          <a:cs typeface="+mn-cs"/>
                        </a:rPr>
                        <a:t>305</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31337161"/>
                  </a:ext>
                </a:extLst>
              </a:tr>
              <a:tr h="191857">
                <a:tc>
                  <a:txBody>
                    <a:bodyPr/>
                    <a:lstStyle/>
                    <a:p>
                      <a:pPr algn="l" fontAlgn="ctr"/>
                      <a:r>
                        <a:rPr lang="en-GB" sz="1100" b="0" kern="1200">
                          <a:solidFill>
                            <a:srgbClr val="003659"/>
                          </a:solidFill>
                          <a:latin typeface="+mn-lt"/>
                          <a:ea typeface="+mn-ea"/>
                          <a:cs typeface="+mn-cs"/>
                        </a:rPr>
                        <a:t>306</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103132877"/>
                  </a:ext>
                </a:extLst>
              </a:tr>
              <a:tr h="191857">
                <a:tc>
                  <a:txBody>
                    <a:bodyPr/>
                    <a:lstStyle/>
                    <a:p>
                      <a:pPr algn="l" fontAlgn="ctr"/>
                      <a:r>
                        <a:rPr lang="en-GB" sz="1100" b="0" kern="1200" dirty="0">
                          <a:solidFill>
                            <a:srgbClr val="003659"/>
                          </a:solidFill>
                          <a:latin typeface="+mn-lt"/>
                          <a:ea typeface="+mn-ea"/>
                          <a:cs typeface="+mn-cs"/>
                        </a:rPr>
                        <a:t>307</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750076014"/>
                  </a:ext>
                </a:extLst>
              </a:tr>
              <a:tr h="191857">
                <a:tc>
                  <a:txBody>
                    <a:bodyPr/>
                    <a:lstStyle/>
                    <a:p>
                      <a:pPr algn="l" fontAlgn="ctr"/>
                      <a:r>
                        <a:rPr lang="en-GB" sz="1100" b="0" kern="1200">
                          <a:solidFill>
                            <a:srgbClr val="003659"/>
                          </a:solidFill>
                          <a:latin typeface="+mn-lt"/>
                          <a:ea typeface="+mn-ea"/>
                          <a:cs typeface="+mn-cs"/>
                        </a:rPr>
                        <a:t>308</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605950861"/>
                  </a:ext>
                </a:extLst>
              </a:tr>
              <a:tr h="191857">
                <a:tc>
                  <a:txBody>
                    <a:bodyPr/>
                    <a:lstStyle/>
                    <a:p>
                      <a:pPr algn="l" fontAlgn="ctr"/>
                      <a:r>
                        <a:rPr lang="en-GB" sz="1100" b="0" kern="1200" dirty="0">
                          <a:solidFill>
                            <a:srgbClr val="003659"/>
                          </a:solidFill>
                          <a:latin typeface="+mn-lt"/>
                          <a:ea typeface="+mn-ea"/>
                          <a:cs typeface="+mn-cs"/>
                        </a:rPr>
                        <a:t>309</a:t>
                      </a:r>
                    </a:p>
                  </a:txBody>
                  <a:tcPr marL="4748" marR="4748" marT="4748"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b">
                    <a:lnT w="6350" cap="flat" cmpd="sng" algn="ctr">
                      <a:solidFill>
                        <a:srgbClr val="003659">
                          <a:alpha val="20000"/>
                        </a:srgbClr>
                      </a:solidFill>
                      <a:prstDash val="solid"/>
                      <a:round/>
                      <a:headEnd type="none" w="med" len="med"/>
                      <a:tailEnd type="none" w="med" len="med"/>
                    </a:lnT>
                    <a:solidFill>
                      <a:schemeClr val="bg1"/>
                    </a:solidFill>
                  </a:tcPr>
                </a:tc>
                <a:extLst>
                  <a:ext uri="{0D108BD9-81ED-4DB2-BD59-A6C34878D82A}">
                    <a16:rowId xmlns:a16="http://schemas.microsoft.com/office/drawing/2014/main" val="3541265485"/>
                  </a:ext>
                </a:extLst>
              </a:tr>
            </a:tbl>
          </a:graphicData>
        </a:graphic>
      </p:graphicFrame>
      <p:sp>
        <p:nvSpPr>
          <p:cNvPr id="37" name="TextBox 36">
            <a:extLst>
              <a:ext uri="{FF2B5EF4-FFF2-40B4-BE49-F238E27FC236}">
                <a16:creationId xmlns:a16="http://schemas.microsoft.com/office/drawing/2014/main" id="{E6AEEC3F-4A76-09A7-F990-6F4BAAED38B3}"/>
              </a:ext>
            </a:extLst>
          </p:cNvPr>
          <p:cNvSpPr txBox="1"/>
          <p:nvPr/>
        </p:nvSpPr>
        <p:spPr>
          <a:xfrm>
            <a:off x="9890693" y="5732327"/>
            <a:ext cx="2296543" cy="430887"/>
          </a:xfrm>
          <a:prstGeom prst="rect">
            <a:avLst/>
          </a:prstGeom>
          <a:noFill/>
        </p:spPr>
        <p:txBody>
          <a:bodyPr wrap="square">
            <a:spAutoFit/>
          </a:bodyPr>
          <a:lstStyle/>
          <a:p>
            <a:r>
              <a:rPr lang="en-GB" sz="1100" spc="100" dirty="0">
                <a:solidFill>
                  <a:schemeClr val="accent1"/>
                </a:solidFill>
                <a:ea typeface="+mj-ea"/>
                <a:cs typeface="+mj-cs"/>
                <a:sym typeface="Wingdings" panose="05000000000000000000" pitchFamily="2" charset="2"/>
              </a:rPr>
              <a:t>             Sea</a:t>
            </a:r>
            <a:br>
              <a:rPr lang="en-GB" sz="1100" cap="all" spc="100" dirty="0">
                <a:solidFill>
                  <a:schemeClr val="accent1"/>
                </a:solidFill>
                <a:ea typeface="+mj-ea"/>
                <a:cs typeface="+mj-cs"/>
                <a:sym typeface="Wingdings" panose="05000000000000000000" pitchFamily="2" charset="2"/>
              </a:rPr>
            </a:br>
            <a:r>
              <a:rPr lang="en-GB" sz="1100" cap="all" spc="100" dirty="0">
                <a:solidFill>
                  <a:schemeClr val="accent1"/>
                </a:solidFill>
                <a:ea typeface="+mj-ea"/>
                <a:cs typeface="+mj-cs"/>
                <a:sym typeface="Wingdings" panose="05000000000000000000" pitchFamily="2" charset="2"/>
              </a:rPr>
              <a:t>             150</a:t>
            </a:r>
            <a:r>
              <a:rPr lang="en-GB" sz="1100" spc="100" dirty="0">
                <a:solidFill>
                  <a:schemeClr val="accent1"/>
                </a:solidFill>
                <a:ea typeface="+mj-ea"/>
                <a:cs typeface="+mj-cs"/>
                <a:sym typeface="Wingdings" panose="05000000000000000000" pitchFamily="2" charset="2"/>
              </a:rPr>
              <a:t>m</a:t>
            </a:r>
            <a:endParaRPr lang="LID4096" sz="1400" dirty="0"/>
          </a:p>
        </p:txBody>
      </p:sp>
      <p:pic>
        <p:nvPicPr>
          <p:cNvPr id="39" name="Picture 38">
            <a:extLst>
              <a:ext uri="{FF2B5EF4-FFF2-40B4-BE49-F238E27FC236}">
                <a16:creationId xmlns:a16="http://schemas.microsoft.com/office/drawing/2014/main" id="{1ECD10EE-D485-DE99-2C67-77690F364CA8}"/>
              </a:ext>
            </a:extLst>
          </p:cNvPr>
          <p:cNvPicPr>
            <a:picLocks noChangeAspect="1"/>
          </p:cNvPicPr>
          <p:nvPr/>
        </p:nvPicPr>
        <p:blipFill>
          <a:blip r:embed="rId3"/>
          <a:srcRect r="65440"/>
          <a:stretch>
            <a:fillRect/>
          </a:stretch>
        </p:blipFill>
        <p:spPr>
          <a:xfrm flipH="1">
            <a:off x="11241880" y="5759952"/>
            <a:ext cx="483755" cy="369385"/>
          </a:xfrm>
          <a:prstGeom prst="rect">
            <a:avLst/>
          </a:prstGeom>
        </p:spPr>
      </p:pic>
      <p:pic>
        <p:nvPicPr>
          <p:cNvPr id="41" name="Picture 40">
            <a:extLst>
              <a:ext uri="{FF2B5EF4-FFF2-40B4-BE49-F238E27FC236}">
                <a16:creationId xmlns:a16="http://schemas.microsoft.com/office/drawing/2014/main" id="{FC1A87D7-A0D6-A92F-0158-621F665C6EE0}"/>
              </a:ext>
            </a:extLst>
          </p:cNvPr>
          <p:cNvPicPr>
            <a:picLocks noChangeAspect="1"/>
          </p:cNvPicPr>
          <p:nvPr/>
        </p:nvPicPr>
        <p:blipFill>
          <a:blip r:embed="rId3"/>
          <a:srcRect l="69521" r="-1"/>
          <a:stretch>
            <a:fillRect/>
          </a:stretch>
        </p:blipFill>
        <p:spPr>
          <a:xfrm flipH="1">
            <a:off x="10325860" y="5756727"/>
            <a:ext cx="426639" cy="369385"/>
          </a:xfrm>
          <a:prstGeom prst="rect">
            <a:avLst/>
          </a:prstGeom>
        </p:spPr>
      </p:pic>
      <p:pic>
        <p:nvPicPr>
          <p:cNvPr id="26" name="Picture 25">
            <a:extLst>
              <a:ext uri="{FF2B5EF4-FFF2-40B4-BE49-F238E27FC236}">
                <a16:creationId xmlns:a16="http://schemas.microsoft.com/office/drawing/2014/main" id="{96C306B9-31A7-F91F-2460-2249807A250D}"/>
              </a:ext>
            </a:extLst>
          </p:cNvPr>
          <p:cNvPicPr>
            <a:picLocks noChangeAspect="1"/>
          </p:cNvPicPr>
          <p:nvPr/>
        </p:nvPicPr>
        <p:blipFill>
          <a:blip r:embed="rId4">
            <a:alphaModFix/>
          </a:blip>
          <a:stretch>
            <a:fillRect/>
          </a:stretch>
        </p:blipFill>
        <p:spPr>
          <a:xfrm>
            <a:off x="3734408" y="626574"/>
            <a:ext cx="6381142" cy="5496308"/>
          </a:xfrm>
          <a:prstGeom prst="rect">
            <a:avLst/>
          </a:prstGeom>
        </p:spPr>
      </p:pic>
    </p:spTree>
    <p:extLst>
      <p:ext uri="{BB962C8B-B14F-4D97-AF65-F5344CB8AC3E}">
        <p14:creationId xmlns:p14="http://schemas.microsoft.com/office/powerpoint/2010/main" val="324387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6C462E1-F1E0-40F5-1C08-5985A1AC9ED6}"/>
              </a:ext>
            </a:extLst>
          </p:cNvPr>
          <p:cNvSpPr txBox="1">
            <a:spLocks/>
          </p:cNvSpPr>
          <p:nvPr/>
        </p:nvSpPr>
        <p:spPr>
          <a:xfrm>
            <a:off x="764196" y="552798"/>
            <a:ext cx="11620516" cy="276999"/>
          </a:xfrm>
          <a:prstGeom prst="rect">
            <a:avLst/>
          </a:prstGeom>
        </p:spPr>
        <p:txBody>
          <a:bodyPr wrap="square" lIns="0" tIns="0" rIns="0" bIns="0">
            <a:spAutoFit/>
          </a:bodyPr>
          <a:lstStyle>
            <a:lvl1pPr algn="l" defTabSz="912114" rtl="0" eaLnBrk="1" latinLnBrk="0" hangingPunct="1">
              <a:spcBef>
                <a:spcPct val="0"/>
              </a:spcBef>
              <a:buNone/>
              <a:defRPr sz="1600" kern="1200" cap="all" spc="150" baseline="0">
                <a:solidFill>
                  <a:schemeClr val="accent1"/>
                </a:solidFill>
                <a:latin typeface="+mn-lt"/>
                <a:ea typeface="+mj-ea"/>
                <a:cs typeface="+mj-cs"/>
              </a:defRPr>
            </a:lvl1pPr>
          </a:lstStyle>
          <a:p>
            <a:r>
              <a:rPr lang="en-GB" sz="1800" spc="100" dirty="0">
                <a:latin typeface="+mj-lt"/>
              </a:rPr>
              <a:t>SCHEDULE OF AREAS</a:t>
            </a:r>
          </a:p>
        </p:txBody>
      </p:sp>
      <p:graphicFrame>
        <p:nvGraphicFramePr>
          <p:cNvPr id="3" name="Table 2">
            <a:extLst>
              <a:ext uri="{FF2B5EF4-FFF2-40B4-BE49-F238E27FC236}">
                <a16:creationId xmlns:a16="http://schemas.microsoft.com/office/drawing/2014/main" id="{141F5B1D-FB4E-D255-DA0E-8FF4AD5C0399}"/>
              </a:ext>
            </a:extLst>
          </p:cNvPr>
          <p:cNvGraphicFramePr>
            <a:graphicFrameLocks noGrp="1"/>
          </p:cNvGraphicFramePr>
          <p:nvPr>
            <p:extLst>
              <p:ext uri="{D42A27DB-BD31-4B8C-83A1-F6EECF244321}">
                <p14:modId xmlns:p14="http://schemas.microsoft.com/office/powerpoint/2010/main" val="3748265640"/>
              </p:ext>
            </p:extLst>
          </p:nvPr>
        </p:nvGraphicFramePr>
        <p:xfrm>
          <a:off x="746122" y="914400"/>
          <a:ext cx="11088000" cy="5695948"/>
        </p:xfrm>
        <a:graphic>
          <a:graphicData uri="http://schemas.openxmlformats.org/drawingml/2006/table">
            <a:tbl>
              <a:tblPr>
                <a:tableStyleId>{5C22544A-7EE6-4342-B048-85BDC9FD1C3A}</a:tableStyleId>
              </a:tblPr>
              <a:tblGrid>
                <a:gridCol w="1584000">
                  <a:extLst>
                    <a:ext uri="{9D8B030D-6E8A-4147-A177-3AD203B41FA5}">
                      <a16:colId xmlns:a16="http://schemas.microsoft.com/office/drawing/2014/main" val="2035145794"/>
                    </a:ext>
                  </a:extLst>
                </a:gridCol>
                <a:gridCol w="1584000">
                  <a:extLst>
                    <a:ext uri="{9D8B030D-6E8A-4147-A177-3AD203B41FA5}">
                      <a16:colId xmlns:a16="http://schemas.microsoft.com/office/drawing/2014/main" val="3711940336"/>
                    </a:ext>
                  </a:extLst>
                </a:gridCol>
                <a:gridCol w="1584000">
                  <a:extLst>
                    <a:ext uri="{9D8B030D-6E8A-4147-A177-3AD203B41FA5}">
                      <a16:colId xmlns:a16="http://schemas.microsoft.com/office/drawing/2014/main" val="3295749835"/>
                    </a:ext>
                  </a:extLst>
                </a:gridCol>
                <a:gridCol w="1584000">
                  <a:extLst>
                    <a:ext uri="{9D8B030D-6E8A-4147-A177-3AD203B41FA5}">
                      <a16:colId xmlns:a16="http://schemas.microsoft.com/office/drawing/2014/main" val="523695026"/>
                    </a:ext>
                  </a:extLst>
                </a:gridCol>
                <a:gridCol w="1584000">
                  <a:extLst>
                    <a:ext uri="{9D8B030D-6E8A-4147-A177-3AD203B41FA5}">
                      <a16:colId xmlns:a16="http://schemas.microsoft.com/office/drawing/2014/main" val="964468800"/>
                    </a:ext>
                  </a:extLst>
                </a:gridCol>
                <a:gridCol w="1584000">
                  <a:extLst>
                    <a:ext uri="{9D8B030D-6E8A-4147-A177-3AD203B41FA5}">
                      <a16:colId xmlns:a16="http://schemas.microsoft.com/office/drawing/2014/main" val="546124300"/>
                    </a:ext>
                  </a:extLst>
                </a:gridCol>
                <a:gridCol w="1584000">
                  <a:extLst>
                    <a:ext uri="{9D8B030D-6E8A-4147-A177-3AD203B41FA5}">
                      <a16:colId xmlns:a16="http://schemas.microsoft.com/office/drawing/2014/main" val="1239157479"/>
                    </a:ext>
                  </a:extLst>
                </a:gridCol>
              </a:tblGrid>
              <a:tr h="353568">
                <a:tc>
                  <a:txBody>
                    <a:bodyPr/>
                    <a:lstStyle/>
                    <a:p>
                      <a:pPr algn="l" fontAlgn="ctr"/>
                      <a:r>
                        <a:rPr lang="en-GB" sz="1100" b="0" kern="1200" dirty="0">
                          <a:solidFill>
                            <a:srgbClr val="003659"/>
                          </a:solidFill>
                          <a:latin typeface="+mn-lt"/>
                          <a:ea typeface="+mn-ea"/>
                          <a:cs typeface="+mn-cs"/>
                        </a:rPr>
                        <a:t>Apt. No</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Floor No.</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No. Of </a:t>
                      </a:r>
                    </a:p>
                    <a:p>
                      <a:pPr algn="l" fontAlgn="ctr"/>
                      <a:r>
                        <a:rPr lang="en-GB" sz="1100" b="0" kern="1200" dirty="0">
                          <a:solidFill>
                            <a:srgbClr val="003659"/>
                          </a:solidFill>
                          <a:latin typeface="+mn-lt"/>
                          <a:ea typeface="+mn-ea"/>
                          <a:cs typeface="+mn-cs"/>
                        </a:rPr>
                        <a:t>Bedrooms</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Covered Internal </a:t>
                      </a:r>
                    </a:p>
                    <a:p>
                      <a:pPr algn="l" fontAlgn="ctr"/>
                      <a:r>
                        <a:rPr lang="en-GB" sz="1100" b="0" kern="1200" dirty="0">
                          <a:solidFill>
                            <a:srgbClr val="003659"/>
                          </a:solidFill>
                          <a:latin typeface="+mn-lt"/>
                          <a:ea typeface="+mn-ea"/>
                          <a:cs typeface="+mn-cs"/>
                        </a:rPr>
                        <a:t>Area m</a:t>
                      </a:r>
                      <a:r>
                        <a:rPr lang="en-GB" sz="1100" b="0" kern="1200" baseline="30000" dirty="0">
                          <a:solidFill>
                            <a:srgbClr val="003659"/>
                          </a:solidFill>
                          <a:latin typeface="+mn-lt"/>
                          <a:ea typeface="+mn-ea"/>
                          <a:cs typeface="+mn-cs"/>
                        </a:rPr>
                        <a:t>2</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Covered </a:t>
                      </a:r>
                      <a:br>
                        <a:rPr lang="en-GB" sz="1100" b="0" kern="1200" dirty="0">
                          <a:solidFill>
                            <a:srgbClr val="003659"/>
                          </a:solidFill>
                          <a:latin typeface="+mn-lt"/>
                          <a:ea typeface="+mn-ea"/>
                          <a:cs typeface="+mn-cs"/>
                        </a:rPr>
                      </a:br>
                      <a:r>
                        <a:rPr lang="en-GB" sz="1100" b="0" kern="1200" dirty="0">
                          <a:solidFill>
                            <a:srgbClr val="003659"/>
                          </a:solidFill>
                          <a:latin typeface="+mn-lt"/>
                          <a:ea typeface="+mn-ea"/>
                          <a:cs typeface="+mn-cs"/>
                        </a:rPr>
                        <a:t>Terraces m</a:t>
                      </a:r>
                      <a:r>
                        <a:rPr lang="en-GB" sz="1100" b="0" kern="1200" baseline="30000" dirty="0">
                          <a:solidFill>
                            <a:srgbClr val="003659"/>
                          </a:solidFill>
                          <a:latin typeface="+mn-lt"/>
                          <a:ea typeface="+mn-ea"/>
                          <a:cs typeface="+mn-cs"/>
                        </a:rPr>
                        <a:t>2</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Total Covered </a:t>
                      </a:r>
                    </a:p>
                    <a:p>
                      <a:pPr algn="l" fontAlgn="ctr"/>
                      <a:r>
                        <a:rPr lang="en-GB" sz="1100" b="0" kern="1200" dirty="0">
                          <a:solidFill>
                            <a:srgbClr val="003659"/>
                          </a:solidFill>
                          <a:latin typeface="+mn-lt"/>
                          <a:ea typeface="+mn-ea"/>
                          <a:cs typeface="+mn-cs"/>
                        </a:rPr>
                        <a:t>Area m</a:t>
                      </a:r>
                      <a:r>
                        <a:rPr lang="en-GB" sz="1100" b="0" kern="1200" baseline="30000" dirty="0">
                          <a:solidFill>
                            <a:srgbClr val="003659"/>
                          </a:solidFill>
                          <a:latin typeface="+mn-lt"/>
                          <a:ea typeface="+mn-ea"/>
                          <a:cs typeface="+mn-cs"/>
                        </a:rPr>
                        <a:t>2</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Common</a:t>
                      </a:r>
                    </a:p>
                    <a:p>
                      <a:pPr algn="l" fontAlgn="ctr"/>
                      <a:r>
                        <a:rPr lang="en-GB" sz="1100" b="0" kern="1200" dirty="0">
                          <a:solidFill>
                            <a:srgbClr val="003659"/>
                          </a:solidFill>
                          <a:latin typeface="+mn-lt"/>
                          <a:ea typeface="+mn-ea"/>
                          <a:cs typeface="+mn-cs"/>
                        </a:rPr>
                        <a:t>Area m</a:t>
                      </a:r>
                      <a:r>
                        <a:rPr lang="en-GB" sz="1100" b="0" kern="1200" baseline="30000" dirty="0">
                          <a:solidFill>
                            <a:srgbClr val="003659"/>
                          </a:solidFill>
                          <a:latin typeface="+mn-lt"/>
                          <a:ea typeface="+mn-ea"/>
                          <a:cs typeface="+mn-cs"/>
                        </a:rPr>
                        <a:t>2</a:t>
                      </a:r>
                    </a:p>
                  </a:txBody>
                  <a:tcPr marL="4748" marR="4748" marT="4748" marB="0" anchor="ctr">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639692377"/>
                  </a:ext>
                </a:extLst>
              </a:tr>
              <a:tr h="184220">
                <a:tc>
                  <a:txBody>
                    <a:bodyPr/>
                    <a:lstStyle/>
                    <a:p>
                      <a:pPr algn="l" fontAlgn="b">
                        <a:buNone/>
                      </a:pPr>
                      <a:r>
                        <a:rPr lang="" sz="1100" b="0" kern="1200" dirty="0">
                          <a:solidFill>
                            <a:srgbClr val="003659"/>
                          </a:solidFill>
                          <a:latin typeface="+mn-lt"/>
                          <a:ea typeface="+mn-ea"/>
                          <a:cs typeface="+mn-cs"/>
                        </a:rPr>
                        <a:t>101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56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18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883246973"/>
                  </a:ext>
                </a:extLst>
              </a:tr>
              <a:tr h="184220">
                <a:tc>
                  <a:txBody>
                    <a:bodyPr/>
                    <a:lstStyle/>
                    <a:p>
                      <a:pPr algn="l" fontAlgn="b">
                        <a:buNone/>
                      </a:pPr>
                      <a:r>
                        <a:rPr lang="" sz="1100" b="0" kern="1200" dirty="0">
                          <a:solidFill>
                            <a:srgbClr val="003659"/>
                          </a:solidFill>
                          <a:latin typeface="+mn-lt"/>
                          <a:ea typeface="+mn-ea"/>
                          <a:cs typeface="+mn-cs"/>
                        </a:rPr>
                        <a:t>102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33</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39</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66919415"/>
                  </a:ext>
                </a:extLst>
              </a:tr>
              <a:tr h="184220">
                <a:tc>
                  <a:txBody>
                    <a:bodyPr/>
                    <a:lstStyle/>
                    <a:p>
                      <a:pPr algn="l" fontAlgn="b">
                        <a:buNone/>
                      </a:pPr>
                      <a:r>
                        <a:rPr lang="" sz="1100" b="0" kern="1200" dirty="0">
                          <a:solidFill>
                            <a:srgbClr val="003659"/>
                          </a:solidFill>
                          <a:latin typeface="+mn-lt"/>
                          <a:ea typeface="+mn-ea"/>
                          <a:cs typeface="+mn-cs"/>
                        </a:rPr>
                        <a:t>103</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37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9</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46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779103979"/>
                  </a:ext>
                </a:extLst>
              </a:tr>
              <a:tr h="184220">
                <a:tc>
                  <a:txBody>
                    <a:bodyPr/>
                    <a:lstStyle/>
                    <a:p>
                      <a:pPr algn="l" fontAlgn="b">
                        <a:buNone/>
                      </a:pPr>
                      <a:r>
                        <a:rPr lang="" sz="1100" b="0" kern="1200">
                          <a:solidFill>
                            <a:srgbClr val="003659"/>
                          </a:solidFill>
                          <a:latin typeface="+mn-lt"/>
                          <a:ea typeface="+mn-ea"/>
                          <a:cs typeface="+mn-cs"/>
                        </a:rPr>
                        <a:t>104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51122408"/>
                  </a:ext>
                </a:extLst>
              </a:tr>
              <a:tr h="184220">
                <a:tc>
                  <a:txBody>
                    <a:bodyPr/>
                    <a:lstStyle/>
                    <a:p>
                      <a:pPr algn="l" fontAlgn="b">
                        <a:buNone/>
                      </a:pPr>
                      <a:r>
                        <a:rPr lang="" sz="1100" b="0" kern="1200" dirty="0">
                          <a:solidFill>
                            <a:srgbClr val="003659"/>
                          </a:solidFill>
                          <a:latin typeface="+mn-lt"/>
                          <a:ea typeface="+mn-ea"/>
                          <a:cs typeface="+mn-cs"/>
                        </a:rPr>
                        <a:t>105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126159174"/>
                  </a:ext>
                </a:extLst>
              </a:tr>
              <a:tr h="184220">
                <a:tc>
                  <a:txBody>
                    <a:bodyPr/>
                    <a:lstStyle/>
                    <a:p>
                      <a:pPr algn="l" fontAlgn="b">
                        <a:buNone/>
                      </a:pPr>
                      <a:r>
                        <a:rPr lang="" sz="1100" b="0" kern="1200">
                          <a:solidFill>
                            <a:srgbClr val="003659"/>
                          </a:solidFill>
                          <a:latin typeface="+mn-lt"/>
                          <a:ea typeface="+mn-ea"/>
                          <a:cs typeface="+mn-cs"/>
                        </a:rPr>
                        <a:t>106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81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26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107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510241529"/>
                  </a:ext>
                </a:extLst>
              </a:tr>
              <a:tr h="184220">
                <a:tc>
                  <a:txBody>
                    <a:bodyPr/>
                    <a:lstStyle/>
                    <a:p>
                      <a:pPr algn="l" fontAlgn="b">
                        <a:buNone/>
                      </a:pPr>
                      <a:r>
                        <a:rPr lang="" sz="1100" b="0" kern="1200">
                          <a:solidFill>
                            <a:srgbClr val="003659"/>
                          </a:solidFill>
                          <a:latin typeface="+mn-lt"/>
                          <a:ea typeface="+mn-ea"/>
                          <a:cs typeface="+mn-cs"/>
                        </a:rPr>
                        <a:t>107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55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641992623"/>
                  </a:ext>
                </a:extLst>
              </a:tr>
              <a:tr h="184220">
                <a:tc>
                  <a:txBody>
                    <a:bodyPr/>
                    <a:lstStyle/>
                    <a:p>
                      <a:pPr algn="l" fontAlgn="b">
                        <a:buNone/>
                      </a:pPr>
                      <a:r>
                        <a:rPr lang="" sz="1100" b="0" kern="1200">
                          <a:solidFill>
                            <a:srgbClr val="003659"/>
                          </a:solidFill>
                          <a:latin typeface="+mn-lt"/>
                          <a:ea typeface="+mn-ea"/>
                          <a:cs typeface="+mn-cs"/>
                        </a:rPr>
                        <a:t>108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312051890"/>
                  </a:ext>
                </a:extLst>
              </a:tr>
              <a:tr h="184220">
                <a:tc>
                  <a:txBody>
                    <a:bodyPr/>
                    <a:lstStyle/>
                    <a:p>
                      <a:pPr algn="l" fontAlgn="b">
                        <a:buNone/>
                      </a:pPr>
                      <a:r>
                        <a:rPr lang="" sz="1100" b="0" kern="1200">
                          <a:solidFill>
                            <a:srgbClr val="003659"/>
                          </a:solidFill>
                          <a:latin typeface="+mn-lt"/>
                          <a:ea typeface="+mn-ea"/>
                          <a:cs typeface="+mn-cs"/>
                        </a:rPr>
                        <a:t>109</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988826673"/>
                  </a:ext>
                </a:extLst>
              </a:tr>
              <a:tr h="184220">
                <a:tc>
                  <a:txBody>
                    <a:bodyPr/>
                    <a:lstStyle/>
                    <a:p>
                      <a:pPr algn="l" fontAlgn="b">
                        <a:buNone/>
                      </a:pPr>
                      <a:r>
                        <a:rPr lang="" sz="1100" b="0" kern="1200" dirty="0">
                          <a:solidFill>
                            <a:srgbClr val="003659"/>
                          </a:solidFill>
                          <a:latin typeface="+mn-lt"/>
                          <a:ea typeface="+mn-ea"/>
                          <a:cs typeface="+mn-cs"/>
                        </a:rPr>
                        <a:t>110</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1</a:t>
                      </a:r>
                      <a:r>
                        <a:rPr lang="en-GB" sz="1100" b="0" kern="1200" baseline="30000" dirty="0">
                          <a:solidFill>
                            <a:srgbClr val="003659"/>
                          </a:solidFill>
                          <a:latin typeface="+mn-lt"/>
                          <a:ea typeface="+mn-ea"/>
                          <a:cs typeface="+mn-cs"/>
                        </a:rPr>
                        <a:t>st</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35</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42</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extLst>
                  <a:ext uri="{0D108BD9-81ED-4DB2-BD59-A6C34878D82A}">
                    <a16:rowId xmlns:a16="http://schemas.microsoft.com/office/drawing/2014/main" val="1211180187"/>
                  </a:ext>
                </a:extLst>
              </a:tr>
              <a:tr h="184220">
                <a:tc>
                  <a:txBody>
                    <a:bodyPr/>
                    <a:lstStyle/>
                    <a:p>
                      <a:pPr algn="l" fontAlgn="ctr"/>
                      <a:r>
                        <a:rPr lang="en-GB" sz="1100" b="0" kern="1200" dirty="0">
                          <a:solidFill>
                            <a:srgbClr val="003659"/>
                          </a:solidFill>
                          <a:latin typeface="+mn-lt"/>
                          <a:ea typeface="+mn-ea"/>
                          <a:cs typeface="+mn-cs"/>
                        </a:rPr>
                        <a:t>201</a:t>
                      </a:r>
                    </a:p>
                  </a:txBody>
                  <a:tcPr marL="4748" marR="4748" marT="4748"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56</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20</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76</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44900191"/>
                  </a:ext>
                </a:extLst>
              </a:tr>
              <a:tr h="184220">
                <a:tc>
                  <a:txBody>
                    <a:bodyPr/>
                    <a:lstStyle/>
                    <a:p>
                      <a:pPr algn="l" fontAlgn="ctr"/>
                      <a:r>
                        <a:rPr lang="en-GB" sz="1100" b="0" kern="1200" dirty="0">
                          <a:solidFill>
                            <a:srgbClr val="003659"/>
                          </a:solidFill>
                          <a:latin typeface="+mn-lt"/>
                          <a:ea typeface="+mn-ea"/>
                          <a:cs typeface="+mn-cs"/>
                        </a:rPr>
                        <a:t>202</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33</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40</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497358723"/>
                  </a:ext>
                </a:extLst>
              </a:tr>
              <a:tr h="184220">
                <a:tc>
                  <a:txBody>
                    <a:bodyPr/>
                    <a:lstStyle/>
                    <a:p>
                      <a:pPr algn="l" fontAlgn="ctr"/>
                      <a:r>
                        <a:rPr lang="en-GB" sz="1100" b="0" kern="1200">
                          <a:solidFill>
                            <a:srgbClr val="003659"/>
                          </a:solidFill>
                          <a:latin typeface="+mn-lt"/>
                          <a:ea typeface="+mn-ea"/>
                          <a:cs typeface="+mn-cs"/>
                        </a:rPr>
                        <a:t>203</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767756915"/>
                  </a:ext>
                </a:extLst>
              </a:tr>
              <a:tr h="184220">
                <a:tc>
                  <a:txBody>
                    <a:bodyPr/>
                    <a:lstStyle/>
                    <a:p>
                      <a:pPr algn="l" fontAlgn="ctr"/>
                      <a:r>
                        <a:rPr lang="en-GB" sz="1100" b="0" kern="1200">
                          <a:solidFill>
                            <a:srgbClr val="003659"/>
                          </a:solidFill>
                          <a:latin typeface="+mn-lt"/>
                          <a:ea typeface="+mn-ea"/>
                          <a:cs typeface="+mn-cs"/>
                        </a:rPr>
                        <a:t>204</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884023102"/>
                  </a:ext>
                </a:extLst>
              </a:tr>
              <a:tr h="184220">
                <a:tc>
                  <a:txBody>
                    <a:bodyPr/>
                    <a:lstStyle/>
                    <a:p>
                      <a:pPr algn="l" fontAlgn="ctr"/>
                      <a:r>
                        <a:rPr lang="en-GB" sz="1100" b="0" kern="1200">
                          <a:solidFill>
                            <a:srgbClr val="003659"/>
                          </a:solidFill>
                          <a:latin typeface="+mn-lt"/>
                          <a:ea typeface="+mn-ea"/>
                          <a:cs typeface="+mn-cs"/>
                        </a:rPr>
                        <a:t>205</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959866078"/>
                  </a:ext>
                </a:extLst>
              </a:tr>
              <a:tr h="184220">
                <a:tc>
                  <a:txBody>
                    <a:bodyPr/>
                    <a:lstStyle/>
                    <a:p>
                      <a:pPr algn="l" fontAlgn="ctr"/>
                      <a:r>
                        <a:rPr lang="en-GB" sz="1100" b="0" kern="1200">
                          <a:solidFill>
                            <a:srgbClr val="003659"/>
                          </a:solidFill>
                          <a:latin typeface="+mn-lt"/>
                          <a:ea typeface="+mn-ea"/>
                          <a:cs typeface="+mn-cs"/>
                        </a:rPr>
                        <a:t>206</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81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22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103</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104921228"/>
                  </a:ext>
                </a:extLst>
              </a:tr>
              <a:tr h="184220">
                <a:tc>
                  <a:txBody>
                    <a:bodyPr/>
                    <a:lstStyle/>
                    <a:p>
                      <a:pPr algn="l" fontAlgn="ctr"/>
                      <a:r>
                        <a:rPr lang="en-GB" sz="1100" b="0" kern="1200">
                          <a:solidFill>
                            <a:srgbClr val="003659"/>
                          </a:solidFill>
                          <a:latin typeface="+mn-lt"/>
                          <a:ea typeface="+mn-ea"/>
                          <a:cs typeface="+mn-cs"/>
                        </a:rPr>
                        <a:t>207</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046583992"/>
                  </a:ext>
                </a:extLst>
              </a:tr>
              <a:tr h="184220">
                <a:tc>
                  <a:txBody>
                    <a:bodyPr/>
                    <a:lstStyle/>
                    <a:p>
                      <a:pPr algn="l" fontAlgn="ctr"/>
                      <a:r>
                        <a:rPr lang="en-GB" sz="1100" b="0" kern="1200">
                          <a:solidFill>
                            <a:srgbClr val="003659"/>
                          </a:solidFill>
                          <a:latin typeface="+mn-lt"/>
                          <a:ea typeface="+mn-ea"/>
                          <a:cs typeface="+mn-cs"/>
                        </a:rPr>
                        <a:t>208</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697323733"/>
                  </a:ext>
                </a:extLst>
              </a:tr>
              <a:tr h="184220">
                <a:tc>
                  <a:txBody>
                    <a:bodyPr/>
                    <a:lstStyle/>
                    <a:p>
                      <a:pPr algn="l" fontAlgn="ctr"/>
                      <a:r>
                        <a:rPr lang="en-GB" sz="1100" b="0" kern="1200" dirty="0">
                          <a:solidFill>
                            <a:srgbClr val="003659"/>
                          </a:solidFill>
                          <a:latin typeface="+mn-lt"/>
                          <a:ea typeface="+mn-ea"/>
                          <a:cs typeface="+mn-cs"/>
                        </a:rPr>
                        <a:t>209</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r>
                        <a:rPr lang="en-GB" sz="1100" b="0" kern="1200" dirty="0">
                          <a:solidFill>
                            <a:srgbClr val="003659"/>
                          </a:solidFill>
                          <a:latin typeface="+mn-lt"/>
                          <a:ea typeface="+mn-ea"/>
                          <a:cs typeface="+mn-cs"/>
                        </a:rPr>
                        <a:t> </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243094470"/>
                  </a:ext>
                </a:extLst>
              </a:tr>
              <a:tr h="184220">
                <a:tc>
                  <a:txBody>
                    <a:bodyPr/>
                    <a:lstStyle/>
                    <a:p>
                      <a:pPr algn="l" fontAlgn="ctr"/>
                      <a:r>
                        <a:rPr lang="en-GB" sz="1100" b="0" kern="1200" dirty="0">
                          <a:solidFill>
                            <a:srgbClr val="003659"/>
                          </a:solidFill>
                          <a:latin typeface="+mn-lt"/>
                          <a:ea typeface="+mn-ea"/>
                          <a:cs typeface="+mn-cs"/>
                        </a:rPr>
                        <a:t>210</a:t>
                      </a:r>
                    </a:p>
                  </a:txBody>
                  <a:tcPr marL="4748" marR="4748" marT="4748"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2</a:t>
                      </a:r>
                      <a:r>
                        <a:rPr lang="en-GB" sz="1100" b="0" kern="1200" baseline="30000" dirty="0">
                          <a:solidFill>
                            <a:srgbClr val="003659"/>
                          </a:solidFill>
                          <a:latin typeface="+mn-lt"/>
                          <a:ea typeface="+mn-ea"/>
                          <a:cs typeface="+mn-cs"/>
                        </a:rPr>
                        <a:t>nd</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35</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42</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19050" cap="flat" cmpd="sng" algn="ctr">
                      <a:solidFill>
                        <a:srgbClr val="D9DFE3"/>
                      </a:solidFill>
                      <a:prstDash val="solid"/>
                      <a:round/>
                      <a:headEnd type="none" w="med" len="med"/>
                      <a:tailEnd type="none" w="med" len="med"/>
                    </a:lnB>
                    <a:solidFill>
                      <a:schemeClr val="bg1"/>
                    </a:solidFill>
                  </a:tcPr>
                </a:tc>
                <a:extLst>
                  <a:ext uri="{0D108BD9-81ED-4DB2-BD59-A6C34878D82A}">
                    <a16:rowId xmlns:a16="http://schemas.microsoft.com/office/drawing/2014/main" val="3943416932"/>
                  </a:ext>
                </a:extLst>
              </a:tr>
              <a:tr h="184220">
                <a:tc>
                  <a:txBody>
                    <a:bodyPr/>
                    <a:lstStyle/>
                    <a:p>
                      <a:pPr algn="l" fontAlgn="ctr"/>
                      <a:r>
                        <a:rPr lang="en-GB" sz="1100" b="0" kern="1200" dirty="0">
                          <a:solidFill>
                            <a:srgbClr val="003659"/>
                          </a:solidFill>
                          <a:latin typeface="+mn-lt"/>
                          <a:ea typeface="+mn-ea"/>
                          <a:cs typeface="+mn-cs"/>
                        </a:rPr>
                        <a:t>301</a:t>
                      </a:r>
                    </a:p>
                  </a:txBody>
                  <a:tcPr marL="4748" marR="4748" marT="4748"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dirty="0">
                          <a:solidFill>
                            <a:srgbClr val="003659"/>
                          </a:solidFill>
                          <a:latin typeface="+mn-lt"/>
                          <a:ea typeface="+mn-ea"/>
                          <a:cs typeface="+mn-cs"/>
                        </a:rPr>
                        <a:t>3</a:t>
                      </a:r>
                      <a:r>
                        <a:rPr lang="en-GB" sz="1100" b="0" kern="1200" baseline="30000" dirty="0">
                          <a:solidFill>
                            <a:srgbClr val="003659"/>
                          </a:solidFill>
                          <a:latin typeface="+mn-lt"/>
                          <a:ea typeface="+mn-ea"/>
                          <a:cs typeface="+mn-cs"/>
                        </a:rPr>
                        <a:t>rd</a:t>
                      </a:r>
                      <a:r>
                        <a:rPr lang="en-GB" sz="1100" b="0" kern="1200" dirty="0">
                          <a:solidFill>
                            <a:srgbClr val="003659"/>
                          </a:solidFill>
                          <a:latin typeface="+mn-lt"/>
                          <a:ea typeface="+mn-ea"/>
                          <a:cs typeface="+mn-cs"/>
                        </a:rPr>
                        <a:t> </a:t>
                      </a:r>
                    </a:p>
                  </a:txBody>
                  <a:tcPr marL="4748" marR="4748" marT="4748"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56</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19</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75</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19050" cap="flat" cmpd="sng" algn="ctr">
                      <a:solidFill>
                        <a:srgbClr val="D9DFE3"/>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813904049"/>
                  </a:ext>
                </a:extLst>
              </a:tr>
              <a:tr h="184220">
                <a:tc>
                  <a:txBody>
                    <a:bodyPr/>
                    <a:lstStyle/>
                    <a:p>
                      <a:pPr algn="l" fontAlgn="ctr"/>
                      <a:r>
                        <a:rPr lang="en-GB" sz="1100" b="0" kern="1200">
                          <a:solidFill>
                            <a:srgbClr val="003659"/>
                          </a:solidFill>
                          <a:latin typeface="+mn-lt"/>
                          <a:ea typeface="+mn-ea"/>
                          <a:cs typeface="+mn-cs"/>
                        </a:rPr>
                        <a:t>302</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20</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790772198"/>
                  </a:ext>
                </a:extLst>
              </a:tr>
              <a:tr h="184220">
                <a:tc>
                  <a:txBody>
                    <a:bodyPr/>
                    <a:lstStyle/>
                    <a:p>
                      <a:pPr algn="l" fontAlgn="ctr"/>
                      <a:r>
                        <a:rPr lang="en-GB" sz="1100" b="0" kern="1200">
                          <a:solidFill>
                            <a:srgbClr val="003659"/>
                          </a:solidFill>
                          <a:latin typeface="+mn-lt"/>
                          <a:ea typeface="+mn-ea"/>
                          <a:cs typeface="+mn-cs"/>
                        </a:rPr>
                        <a:t>303</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791992198"/>
                  </a:ext>
                </a:extLst>
              </a:tr>
              <a:tr h="184220">
                <a:tc>
                  <a:txBody>
                    <a:bodyPr/>
                    <a:lstStyle/>
                    <a:p>
                      <a:pPr algn="l" fontAlgn="ctr"/>
                      <a:r>
                        <a:rPr lang="en-GB" sz="1100" b="0" kern="1200">
                          <a:solidFill>
                            <a:srgbClr val="003659"/>
                          </a:solidFill>
                          <a:latin typeface="+mn-lt"/>
                          <a:ea typeface="+mn-ea"/>
                          <a:cs typeface="+mn-cs"/>
                        </a:rPr>
                        <a:t>304</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51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68</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2320416861"/>
                  </a:ext>
                </a:extLst>
              </a:tr>
              <a:tr h="184220">
                <a:tc>
                  <a:txBody>
                    <a:bodyPr/>
                    <a:lstStyle/>
                    <a:p>
                      <a:pPr algn="l" fontAlgn="ctr"/>
                      <a:r>
                        <a:rPr lang="en-GB" sz="1100" b="0" kern="1200">
                          <a:solidFill>
                            <a:srgbClr val="003659"/>
                          </a:solidFill>
                          <a:latin typeface="+mn-lt"/>
                          <a:ea typeface="+mn-ea"/>
                          <a:cs typeface="+mn-cs"/>
                        </a:rPr>
                        <a:t>305</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2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81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22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103</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948240546"/>
                  </a:ext>
                </a:extLst>
              </a:tr>
              <a:tr h="184220">
                <a:tc>
                  <a:txBody>
                    <a:bodyPr/>
                    <a:lstStyle/>
                    <a:p>
                      <a:pPr algn="l" fontAlgn="ctr"/>
                      <a:r>
                        <a:rPr lang="en-GB" sz="1100" b="0" kern="1200">
                          <a:solidFill>
                            <a:srgbClr val="003659"/>
                          </a:solidFill>
                          <a:latin typeface="+mn-lt"/>
                          <a:ea typeface="+mn-ea"/>
                          <a:cs typeface="+mn-cs"/>
                        </a:rPr>
                        <a:t>306</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1 </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55</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16</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12</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263561023"/>
                  </a:ext>
                </a:extLst>
              </a:tr>
              <a:tr h="184220">
                <a:tc>
                  <a:txBody>
                    <a:bodyPr/>
                    <a:lstStyle/>
                    <a:p>
                      <a:pPr algn="l" fontAlgn="ctr"/>
                      <a:r>
                        <a:rPr lang="en-GB" sz="1100" b="0" kern="1200" dirty="0">
                          <a:solidFill>
                            <a:srgbClr val="003659"/>
                          </a:solidFill>
                          <a:latin typeface="+mn-lt"/>
                          <a:ea typeface="+mn-ea"/>
                          <a:cs typeface="+mn-cs"/>
                        </a:rPr>
                        <a:t>307</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3528581931"/>
                  </a:ext>
                </a:extLst>
              </a:tr>
              <a:tr h="184220">
                <a:tc>
                  <a:txBody>
                    <a:bodyPr/>
                    <a:lstStyle/>
                    <a:p>
                      <a:pPr algn="l" fontAlgn="ctr"/>
                      <a:r>
                        <a:rPr lang="en-GB" sz="1100" b="0" kern="1200">
                          <a:solidFill>
                            <a:srgbClr val="003659"/>
                          </a:solidFill>
                          <a:latin typeface="+mn-lt"/>
                          <a:ea typeface="+mn-ea"/>
                          <a:cs typeface="+mn-cs"/>
                        </a:rPr>
                        <a:t>308</a:t>
                      </a: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kern="120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34</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41</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lnB w="6350" cap="flat" cmpd="sng" algn="ctr">
                      <a:solidFill>
                        <a:srgbClr val="003659">
                          <a:alpha val="2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427089052"/>
                  </a:ext>
                </a:extLst>
              </a:tr>
              <a:tr h="184220">
                <a:tc>
                  <a:txBody>
                    <a:bodyPr/>
                    <a:lstStyle/>
                    <a:p>
                      <a:pPr algn="l" fontAlgn="ctr"/>
                      <a:r>
                        <a:rPr lang="en-GB" sz="1100" b="0" kern="1200" dirty="0">
                          <a:solidFill>
                            <a:srgbClr val="003659"/>
                          </a:solidFill>
                          <a:latin typeface="+mn-lt"/>
                          <a:ea typeface="+mn-ea"/>
                          <a:cs typeface="+mn-cs"/>
                        </a:rPr>
                        <a:t>309</a:t>
                      </a:r>
                    </a:p>
                  </a:txBody>
                  <a:tcPr marL="4748" marR="4748" marT="4748"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ctr"/>
                      <a:r>
                        <a:rPr lang="en-GB" sz="1100" b="0" kern="1200" noProof="0" dirty="0">
                          <a:solidFill>
                            <a:srgbClr val="003659"/>
                          </a:solidFill>
                          <a:latin typeface="+mn-lt"/>
                          <a:ea typeface="+mn-ea"/>
                          <a:cs typeface="+mn-cs"/>
                        </a:rPr>
                        <a:t>3</a:t>
                      </a:r>
                      <a:r>
                        <a:rPr lang="en-GB" sz="1100" b="0" kern="1200" baseline="30000" noProof="0" dirty="0">
                          <a:solidFill>
                            <a:srgbClr val="003659"/>
                          </a:solidFill>
                          <a:latin typeface="+mn-lt"/>
                          <a:ea typeface="+mn-ea"/>
                          <a:cs typeface="+mn-cs"/>
                        </a:rPr>
                        <a:t>rd</a:t>
                      </a:r>
                      <a:r>
                        <a:rPr lang="en-GB" sz="1100" b="0" kern="1200" noProof="0" dirty="0">
                          <a:solidFill>
                            <a:srgbClr val="003659"/>
                          </a:solidFill>
                          <a:latin typeface="+mn-lt"/>
                          <a:ea typeface="+mn-ea"/>
                          <a:cs typeface="+mn-cs"/>
                        </a:rPr>
                        <a:t> </a:t>
                      </a:r>
                      <a:endParaRPr lang="en-GB" sz="1100" b="0" kern="1200" dirty="0">
                        <a:solidFill>
                          <a:srgbClr val="003659"/>
                        </a:solidFill>
                        <a:latin typeface="+mn-lt"/>
                        <a:ea typeface="+mn-ea"/>
                        <a:cs typeface="+mn-cs"/>
                      </a:endParaRPr>
                    </a:p>
                  </a:txBody>
                  <a:tcPr marL="4748" marR="4748" marT="4748"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kern="1200" dirty="0">
                          <a:solidFill>
                            <a:srgbClr val="003659"/>
                          </a:solidFill>
                          <a:latin typeface="+mn-lt"/>
                          <a:ea typeface="+mn-ea"/>
                          <a:cs typeface="+mn-cs"/>
                        </a:rPr>
                        <a:t>Studio</a:t>
                      </a:r>
                    </a:p>
                  </a:txBody>
                  <a:tcPr marL="9525" marR="9525" marT="9525"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35</a:t>
                      </a:r>
                    </a:p>
                  </a:txBody>
                  <a:tcPr marL="9525" marR="9525" marT="9525"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i="0" u="none" strike="noStrike">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42</a:t>
                      </a:r>
                    </a:p>
                  </a:txBody>
                  <a:tcPr marL="9525" marR="9525" marT="9525" marB="0" anchor="ctr">
                    <a:lnT w="6350" cap="flat" cmpd="sng" algn="ctr">
                      <a:solidFill>
                        <a:srgbClr val="003659">
                          <a:alpha val="20000"/>
                        </a:srgbClr>
                      </a:solidFill>
                      <a:prstDash val="solid"/>
                      <a:round/>
                      <a:headEnd type="none" w="med" len="med"/>
                      <a:tailEnd type="none" w="med" len="med"/>
                    </a:lnT>
                    <a:solidFill>
                      <a:schemeClr val="bg1"/>
                    </a:solidFill>
                  </a:tcPr>
                </a:tc>
                <a:tc>
                  <a:txBody>
                    <a:bodyPr/>
                    <a:lstStyle/>
                    <a:p>
                      <a:pPr algn="l" fontAlgn="b">
                        <a:buNone/>
                      </a:pPr>
                      <a:r>
                        <a:rPr lang="" sz="1100" b="0" i="0" u="none" strike="noStrike" dirty="0">
                          <a:solidFill>
                            <a:srgbClr val="003659"/>
                          </a:solidFill>
                          <a:effectLst/>
                          <a:latin typeface="Verdana" panose="020B0604030504040204" pitchFamily="34" charset="0"/>
                        </a:rPr>
                        <a:t>7</a:t>
                      </a:r>
                    </a:p>
                  </a:txBody>
                  <a:tcPr marL="9525" marR="9525" marT="9525" marB="0" anchor="ctr">
                    <a:lnT w="6350" cap="flat" cmpd="sng" algn="ctr">
                      <a:solidFill>
                        <a:srgbClr val="003659">
                          <a:alpha val="20000"/>
                        </a:srgbClr>
                      </a:solidFill>
                      <a:prstDash val="solid"/>
                      <a:round/>
                      <a:headEnd type="none" w="med" len="med"/>
                      <a:tailEnd type="none" w="med" len="med"/>
                    </a:lnT>
                    <a:solidFill>
                      <a:schemeClr val="bg1"/>
                    </a:solidFill>
                  </a:tcPr>
                </a:tc>
                <a:extLst>
                  <a:ext uri="{0D108BD9-81ED-4DB2-BD59-A6C34878D82A}">
                    <a16:rowId xmlns:a16="http://schemas.microsoft.com/office/drawing/2014/main" val="3884668337"/>
                  </a:ext>
                </a:extLst>
              </a:tr>
            </a:tbl>
          </a:graphicData>
        </a:graphic>
      </p:graphicFrame>
      <p:sp>
        <p:nvSpPr>
          <p:cNvPr id="2" name="TextBox 1">
            <a:extLst>
              <a:ext uri="{FF2B5EF4-FFF2-40B4-BE49-F238E27FC236}">
                <a16:creationId xmlns:a16="http://schemas.microsoft.com/office/drawing/2014/main" id="{40DC8065-ED60-E557-152C-B293CC1CC583}"/>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spTree>
    <p:extLst>
      <p:ext uri="{BB962C8B-B14F-4D97-AF65-F5344CB8AC3E}">
        <p14:creationId xmlns:p14="http://schemas.microsoft.com/office/powerpoint/2010/main" val="406900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385B8-6425-4D4B-8D0B-3B56638007E1}"/>
              </a:ext>
            </a:extLst>
          </p:cNvPr>
          <p:cNvSpPr>
            <a:spLocks noGrp="1"/>
          </p:cNvSpPr>
          <p:nvPr>
            <p:ph type="title"/>
          </p:nvPr>
        </p:nvSpPr>
        <p:spPr>
          <a:xfrm>
            <a:off x="717900" y="563562"/>
            <a:ext cx="2891728" cy="892039"/>
          </a:xfrm>
        </p:spPr>
        <p:txBody>
          <a:bodyPr wrap="square" lIns="0" tIns="0" rIns="0" bIns="0">
            <a:spAutoFit/>
          </a:bodyPr>
          <a:lstStyle/>
          <a:p>
            <a:pPr defTabSz="912114"/>
            <a:r>
              <a:rPr lang="en-GB" dirty="0"/>
              <a:t>SPECIFICATIONS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2BA33CB2-A484-4E08-96B8-774E2FB37569}"/>
              </a:ext>
            </a:extLst>
          </p:cNvPr>
          <p:cNvSpPr>
            <a:spLocks noGrp="1"/>
          </p:cNvSpPr>
          <p:nvPr>
            <p:ph idx="1"/>
          </p:nvPr>
        </p:nvSpPr>
        <p:spPr>
          <a:xfrm>
            <a:off x="717900" y="952263"/>
            <a:ext cx="11702699" cy="5447184"/>
          </a:xfrm>
        </p:spPr>
        <p:txBody>
          <a:bodyPr/>
          <a:lstStyle/>
          <a:p>
            <a:pPr>
              <a:lnSpc>
                <a:spcPct val="100000"/>
              </a:lnSpc>
              <a:spcAft>
                <a:spcPts val="500"/>
              </a:spcAft>
              <a:buClr>
                <a:schemeClr val="accent4"/>
              </a:buClr>
              <a:buSzPts val="1000"/>
              <a:tabLst>
                <a:tab pos="457200" algn="l"/>
              </a:tabLst>
              <a:defRPr/>
            </a:pPr>
            <a:r>
              <a:rPr lang="en-GB" dirty="0"/>
              <a:t>All common internal areas will be paved with marble.</a:t>
            </a:r>
          </a:p>
          <a:p>
            <a:pPr>
              <a:lnSpc>
                <a:spcPct val="100000"/>
              </a:lnSpc>
              <a:spcAft>
                <a:spcPts val="500"/>
              </a:spcAft>
              <a:buClr>
                <a:schemeClr val="accent4"/>
              </a:buClr>
              <a:buSzPts val="1000"/>
              <a:tabLst>
                <a:tab pos="457200" algn="l"/>
              </a:tabLst>
              <a:defRPr/>
            </a:pPr>
            <a:r>
              <a:rPr lang="en-GB" dirty="0"/>
              <a:t>The living and dining area, kitchen, corridors, bathrooms and terraces will be paved with ceramic tiles</a:t>
            </a:r>
            <a:r>
              <a:rPr lang="el-GR" dirty="0"/>
              <a:t>.</a:t>
            </a:r>
            <a:r>
              <a:rPr lang="en-GB" dirty="0"/>
              <a:t> </a:t>
            </a:r>
          </a:p>
          <a:p>
            <a:pPr>
              <a:lnSpc>
                <a:spcPct val="100000"/>
              </a:lnSpc>
              <a:spcAft>
                <a:spcPts val="500"/>
              </a:spcAft>
              <a:buClr>
                <a:schemeClr val="accent4"/>
              </a:buClr>
              <a:buSzPts val="1000"/>
              <a:tabLst>
                <a:tab pos="457200" algn="l"/>
              </a:tabLst>
              <a:defRPr/>
            </a:pPr>
            <a:r>
              <a:rPr lang="en-GB" dirty="0"/>
              <a:t>The bedrooms w</a:t>
            </a:r>
            <a:r>
              <a:rPr lang="en-US" dirty="0"/>
              <a:t>ill have natural pre-varnished parquet with real wood veneer top layer</a:t>
            </a:r>
            <a:r>
              <a:rPr lang="el-GR" dirty="0"/>
              <a:t>.</a:t>
            </a:r>
            <a:endParaRPr lang="en-GB" dirty="0"/>
          </a:p>
          <a:p>
            <a:pPr>
              <a:lnSpc>
                <a:spcPct val="100000"/>
              </a:lnSpc>
              <a:spcAft>
                <a:spcPts val="500"/>
              </a:spcAft>
              <a:buClr>
                <a:schemeClr val="accent4"/>
              </a:buClr>
              <a:buSzPts val="1000"/>
              <a:tabLst>
                <a:tab pos="457200" algn="l"/>
              </a:tabLst>
              <a:defRPr/>
            </a:pPr>
            <a:r>
              <a:rPr lang="en-GB" dirty="0"/>
              <a:t>Imported kitchen, wardrobes and internal doors</a:t>
            </a:r>
          </a:p>
          <a:p>
            <a:pPr>
              <a:lnSpc>
                <a:spcPct val="100000"/>
              </a:lnSpc>
              <a:spcAft>
                <a:spcPts val="500"/>
              </a:spcAft>
              <a:buClr>
                <a:schemeClr val="accent4"/>
              </a:buClr>
              <a:buSzPts val="1000"/>
              <a:tabLst>
                <a:tab pos="457200" algn="l"/>
              </a:tabLst>
              <a:defRPr/>
            </a:pPr>
            <a:r>
              <a:rPr lang="en-GB" dirty="0"/>
              <a:t>Pre-fitted with </a:t>
            </a:r>
            <a:r>
              <a:rPr lang="en-US" dirty="0"/>
              <a:t>with a ceramic hob, electric oven, extractor hood, washing machine and refrigerator</a:t>
            </a:r>
            <a:r>
              <a:rPr lang="el-GR" dirty="0"/>
              <a:t>.</a:t>
            </a:r>
            <a:r>
              <a:rPr lang="en-GB" dirty="0"/>
              <a:t> </a:t>
            </a:r>
            <a:br>
              <a:rPr lang="en-GB" dirty="0"/>
            </a:br>
            <a:r>
              <a:rPr lang="en-GB" dirty="0"/>
              <a:t>Only one- and two-bedroom apartments will be pre-fitted for a dishwasher.</a:t>
            </a:r>
          </a:p>
          <a:p>
            <a:pPr>
              <a:lnSpc>
                <a:spcPct val="100000"/>
              </a:lnSpc>
              <a:spcAft>
                <a:spcPts val="500"/>
              </a:spcAft>
              <a:buClr>
                <a:schemeClr val="accent4"/>
              </a:buClr>
              <a:buSzPts val="1000"/>
              <a:tabLst>
                <a:tab pos="457200" algn="l"/>
              </a:tabLst>
              <a:defRPr/>
            </a:pPr>
            <a:r>
              <a:rPr lang="en-GB" dirty="0"/>
              <a:t>Split units for air conditioning (heating and cooling)</a:t>
            </a:r>
            <a:r>
              <a:rPr lang="el-GR" dirty="0"/>
              <a:t>.</a:t>
            </a:r>
            <a:endParaRPr lang="en-GB" dirty="0"/>
          </a:p>
          <a:p>
            <a:pPr>
              <a:lnSpc>
                <a:spcPct val="100000"/>
              </a:lnSpc>
              <a:spcAft>
                <a:spcPts val="500"/>
              </a:spcAft>
              <a:buClr>
                <a:schemeClr val="accent4"/>
              </a:buClr>
              <a:buSzPts val="1000"/>
              <a:tabLst>
                <a:tab pos="457200" algn="l"/>
              </a:tabLst>
              <a:defRPr/>
            </a:pPr>
            <a:r>
              <a:rPr lang="en-GB" dirty="0"/>
              <a:t>Decorative vertical shading panels on the terraces</a:t>
            </a:r>
            <a:r>
              <a:rPr lang="el-GR" dirty="0"/>
              <a:t>.</a:t>
            </a:r>
            <a:r>
              <a:rPr lang="en-GB" dirty="0"/>
              <a:t> </a:t>
            </a:r>
          </a:p>
          <a:p>
            <a:pPr>
              <a:lnSpc>
                <a:spcPct val="100000"/>
              </a:lnSpc>
              <a:spcAft>
                <a:spcPts val="500"/>
              </a:spcAft>
              <a:buClr>
                <a:schemeClr val="accent4"/>
              </a:buClr>
              <a:buSzPts val="1000"/>
              <a:tabLst>
                <a:tab pos="457200" algn="l"/>
              </a:tabLst>
              <a:defRPr/>
            </a:pPr>
            <a:r>
              <a:rPr lang="en-GB" dirty="0"/>
              <a:t>Car parking will not be provided for the studio apartments on the first (1</a:t>
            </a:r>
            <a:r>
              <a:rPr lang="en-GB" baseline="30000" dirty="0"/>
              <a:t>st</a:t>
            </a:r>
            <a:r>
              <a:rPr lang="en-GB" dirty="0"/>
              <a:t>) floor.</a:t>
            </a:r>
          </a:p>
          <a:p>
            <a:pPr>
              <a:lnSpc>
                <a:spcPct val="100000"/>
              </a:lnSpc>
              <a:spcAft>
                <a:spcPts val="500"/>
              </a:spcAft>
              <a:buClr>
                <a:schemeClr val="accent4"/>
              </a:buClr>
              <a:buSzPts val="1000"/>
              <a:tabLst>
                <a:tab pos="457200" algn="l"/>
              </a:tabLst>
              <a:defRPr/>
            </a:pPr>
            <a:r>
              <a:rPr lang="en-GB" dirty="0"/>
              <a:t>Storage will be provided only for one- and two-bedroom apartments.</a:t>
            </a:r>
          </a:p>
          <a:p>
            <a:pPr>
              <a:lnSpc>
                <a:spcPct val="100000"/>
              </a:lnSpc>
              <a:spcAft>
                <a:spcPts val="500"/>
              </a:spcAft>
              <a:buClr>
                <a:schemeClr val="accent4"/>
              </a:buClr>
              <a:buSzPts val="1000"/>
              <a:tabLst>
                <a:tab pos="457200" algn="l"/>
              </a:tabLst>
              <a:defRPr/>
            </a:pPr>
            <a:r>
              <a:rPr lang="en-GB" dirty="0"/>
              <a:t>Video entry phone-controlled entrance doors</a:t>
            </a:r>
            <a:r>
              <a:rPr lang="el-GR" dirty="0"/>
              <a:t>.</a:t>
            </a:r>
            <a:endParaRPr lang="en-GB" dirty="0"/>
          </a:p>
          <a:p>
            <a:pPr>
              <a:lnSpc>
                <a:spcPct val="100000"/>
              </a:lnSpc>
              <a:spcAft>
                <a:spcPts val="500"/>
              </a:spcAft>
              <a:buClr>
                <a:schemeClr val="accent4"/>
              </a:buClr>
              <a:buSzPts val="1000"/>
              <a:tabLst>
                <a:tab pos="457200" algn="l"/>
              </a:tabLst>
              <a:defRPr/>
            </a:pPr>
            <a:r>
              <a:rPr lang="en-GB" dirty="0"/>
              <a:t>Electric water heater will be installed</a:t>
            </a:r>
            <a:r>
              <a:rPr lang="el-GR" dirty="0"/>
              <a:t>.</a:t>
            </a:r>
            <a:endParaRPr lang="en-GB" dirty="0"/>
          </a:p>
          <a:p>
            <a:pPr>
              <a:lnSpc>
                <a:spcPct val="100000"/>
              </a:lnSpc>
              <a:spcAft>
                <a:spcPts val="500"/>
              </a:spcAft>
              <a:buClr>
                <a:schemeClr val="accent4"/>
              </a:buClr>
              <a:buSzPts val="1000"/>
              <a:tabLst>
                <a:tab pos="457200" algn="l"/>
              </a:tabLst>
              <a:defRPr/>
            </a:pPr>
            <a:r>
              <a:rPr lang="en-GB" dirty="0"/>
              <a:t>Electrically operated control gate for the car parking entrance</a:t>
            </a:r>
            <a:r>
              <a:rPr lang="el-GR" dirty="0"/>
              <a:t>.</a:t>
            </a:r>
            <a:endParaRPr lang="en-GB" dirty="0"/>
          </a:p>
          <a:p>
            <a:pPr>
              <a:lnSpc>
                <a:spcPct val="100000"/>
              </a:lnSpc>
              <a:spcAft>
                <a:spcPts val="500"/>
              </a:spcAft>
              <a:buClr>
                <a:schemeClr val="accent4"/>
              </a:buClr>
              <a:buSzPts val="1000"/>
              <a:tabLst>
                <a:tab pos="457200" algn="l"/>
              </a:tabLst>
              <a:defRPr/>
            </a:pPr>
            <a:r>
              <a:rPr lang="en-GB" dirty="0"/>
              <a:t>Provision for security alarm system.</a:t>
            </a:r>
          </a:p>
          <a:p>
            <a:pPr>
              <a:lnSpc>
                <a:spcPct val="100000"/>
              </a:lnSpc>
              <a:spcAft>
                <a:spcPts val="500"/>
              </a:spcAft>
              <a:buClr>
                <a:schemeClr val="accent4"/>
              </a:buClr>
              <a:buSzPts val="1000"/>
              <a:tabLst>
                <a:tab pos="457200" algn="l"/>
              </a:tabLst>
              <a:defRPr/>
            </a:pPr>
            <a:r>
              <a:rPr lang="en-GB" dirty="0"/>
              <a:t>CCTV installed on the ground floor at the perimeter of the building.</a:t>
            </a:r>
          </a:p>
          <a:p>
            <a:pPr lvl="0">
              <a:lnSpc>
                <a:spcPct val="100000"/>
              </a:lnSpc>
              <a:spcAft>
                <a:spcPts val="500"/>
              </a:spcAft>
              <a:buClr>
                <a:schemeClr val="accent4"/>
              </a:buClr>
              <a:buSzPts val="1000"/>
              <a:tabLst>
                <a:tab pos="457200" algn="l"/>
              </a:tabLst>
              <a:defRPr/>
            </a:pPr>
            <a:r>
              <a:rPr lang="en-US" dirty="0"/>
              <a:t>Provision for one socket for electric car will be installed in each</a:t>
            </a:r>
            <a:r>
              <a:rPr lang="el-GR" dirty="0"/>
              <a:t> </a:t>
            </a:r>
            <a:r>
              <a:rPr lang="en-US" dirty="0"/>
              <a:t>parking place at </a:t>
            </a:r>
            <a:r>
              <a:rPr lang="en-US" dirty="0" err="1"/>
              <a:t>pilotis</a:t>
            </a:r>
            <a:r>
              <a:rPr lang="en-US" dirty="0"/>
              <a:t>. </a:t>
            </a:r>
            <a:endParaRPr lang="" dirty="0"/>
          </a:p>
        </p:txBody>
      </p:sp>
      <p:sp>
        <p:nvSpPr>
          <p:cNvPr id="5" name="TextBox 4">
            <a:extLst>
              <a:ext uri="{FF2B5EF4-FFF2-40B4-BE49-F238E27FC236}">
                <a16:creationId xmlns:a16="http://schemas.microsoft.com/office/drawing/2014/main" id="{E89DCA85-FE89-CB52-4650-ED58FF9391FC}"/>
              </a:ext>
            </a:extLst>
          </p:cNvPr>
          <p:cNvSpPr txBox="1"/>
          <p:nvPr/>
        </p:nvSpPr>
        <p:spPr>
          <a:xfrm>
            <a:off x="11364218" y="6537325"/>
            <a:ext cx="576064" cy="1692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 b="0" i="0" u="none" strike="noStrike" kern="1200" cap="none" spc="300" normalizeH="0" baseline="0" noProof="0" dirty="0">
                <a:ln>
                  <a:noFill/>
                </a:ln>
                <a:solidFill>
                  <a:srgbClr val="809AAC"/>
                </a:solidFill>
                <a:effectLst/>
                <a:uLnTx/>
                <a:uFillTx/>
                <a:latin typeface="Verdana"/>
                <a:ea typeface="+mn-ea"/>
                <a:cs typeface="+mn-cs"/>
              </a:rPr>
              <a:t>E&amp;OE</a:t>
            </a:r>
          </a:p>
        </p:txBody>
      </p:sp>
    </p:spTree>
    <p:extLst>
      <p:ext uri="{BB962C8B-B14F-4D97-AF65-F5344CB8AC3E}">
        <p14:creationId xmlns:p14="http://schemas.microsoft.com/office/powerpoint/2010/main" val="1018943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5">
            <a:extLst>
              <a:ext uri="{FF2B5EF4-FFF2-40B4-BE49-F238E27FC236}">
                <a16:creationId xmlns:a16="http://schemas.microsoft.com/office/drawing/2014/main" id="{521BCC36-ECF2-1A07-C299-B65AD7C9EF0D}"/>
              </a:ext>
            </a:extLst>
          </p:cNvPr>
          <p:cNvSpPr txBox="1">
            <a:spLocks/>
          </p:cNvSpPr>
          <p:nvPr/>
        </p:nvSpPr>
        <p:spPr>
          <a:xfrm>
            <a:off x="3883025" y="4364335"/>
            <a:ext cx="7226442" cy="516450"/>
          </a:xfrm>
          <a:prstGeom prst="rect">
            <a:avLst/>
          </a:prstGeom>
        </p:spPr>
        <p:txBody>
          <a:bodyPr vert="horz" lIns="0" tIns="0" rIns="0" bIns="0" rtlCol="0" anchor="t" anchorCtr="0">
            <a:noAutofit/>
          </a:bodyPr>
          <a:lstStyle>
            <a:lvl1pPr marL="0" indent="0" algn="l" defTabSz="914400" rtl="0" eaLnBrk="1" latinLnBrk="0" hangingPunct="1">
              <a:lnSpc>
                <a:spcPct val="105000"/>
              </a:lnSpc>
              <a:spcBef>
                <a:spcPts val="0"/>
              </a:spcBef>
              <a:spcAft>
                <a:spcPts val="0"/>
              </a:spcAft>
              <a:buFont typeface="Arial" panose="020B0604020202020204" pitchFamily="34" charset="0"/>
              <a:buNone/>
              <a:defRPr sz="900" kern="1200" baseline="0">
                <a:solidFill>
                  <a:schemeClr val="accent1"/>
                </a:solidFill>
                <a:latin typeface="+mn-lt"/>
                <a:ea typeface="+mn-ea"/>
                <a:cs typeface="+mn-cs"/>
              </a:defRPr>
            </a:lvl1pPr>
            <a:lvl2pPr marL="288000" indent="-288000" algn="l" defTabSz="914400" rtl="0" eaLnBrk="1" latinLnBrk="0" hangingPunct="1">
              <a:spcBef>
                <a:spcPts val="0"/>
              </a:spcBef>
              <a:spcAft>
                <a:spcPts val="1600"/>
              </a:spcAft>
              <a:buFont typeface="Times New Roman" panose="02020603050405020304" pitchFamily="18" charset="0"/>
              <a:buChar char="—"/>
              <a:defRPr sz="1800" kern="1200">
                <a:solidFill>
                  <a:schemeClr val="accent1"/>
                </a:solidFill>
                <a:latin typeface="+mj-lt"/>
                <a:ea typeface="+mn-ea"/>
                <a:cs typeface="+mn-cs"/>
              </a:defRPr>
            </a:lvl2pPr>
            <a:lvl3pPr marL="0" indent="-288000" algn="l" defTabSz="914400" rtl="0" eaLnBrk="1" latinLnBrk="0" hangingPunct="1">
              <a:spcBef>
                <a:spcPts val="0"/>
              </a:spcBef>
              <a:spcAft>
                <a:spcPts val="900"/>
              </a:spcAft>
              <a:buFont typeface="Times New Roman" panose="02020603050405020304" pitchFamily="18" charset="0"/>
              <a:buChar char="—"/>
              <a:defRPr sz="1600" kern="1200">
                <a:solidFill>
                  <a:schemeClr val="accent1"/>
                </a:solidFill>
                <a:latin typeface="+mj-lt"/>
                <a:ea typeface="+mn-ea"/>
                <a:cs typeface="+mn-cs"/>
              </a:defRPr>
            </a:lvl3pPr>
            <a:lvl4pPr marL="576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4pPr>
            <a:lvl5pPr marL="864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a:t>CYBARCO.COM</a:t>
            </a:r>
            <a:endParaRPr lang="en-GB" dirty="0"/>
          </a:p>
        </p:txBody>
      </p:sp>
      <p:sp>
        <p:nvSpPr>
          <p:cNvPr id="11" name="Text Placeholder 9">
            <a:extLst>
              <a:ext uri="{FF2B5EF4-FFF2-40B4-BE49-F238E27FC236}">
                <a16:creationId xmlns:a16="http://schemas.microsoft.com/office/drawing/2014/main" id="{35B92697-D109-6E08-538D-10681434FE2A}"/>
              </a:ext>
            </a:extLst>
          </p:cNvPr>
          <p:cNvSpPr txBox="1">
            <a:spLocks/>
          </p:cNvSpPr>
          <p:nvPr/>
        </p:nvSpPr>
        <p:spPr>
          <a:xfrm>
            <a:off x="3883025" y="1183800"/>
            <a:ext cx="4192975" cy="1080000"/>
          </a:xfrm>
          <a:prstGeom prst="rect">
            <a:avLst/>
          </a:prstGeom>
        </p:spPr>
        <p:txBody>
          <a:bodyPr vert="horz" lIns="0" tIns="0" rIns="0" bIns="0" rtlCol="0" anchor="t" anchorCtr="0">
            <a:noAutofit/>
          </a:bodyPr>
          <a:lstStyle>
            <a:lvl1pPr marL="0" indent="0" algn="l" defTabSz="914400" rtl="0" eaLnBrk="1" latinLnBrk="0" hangingPunct="1">
              <a:spcBef>
                <a:spcPts val="0"/>
              </a:spcBef>
              <a:spcAft>
                <a:spcPts val="0"/>
              </a:spcAft>
              <a:buFont typeface="Arial" panose="020B0604020202020204" pitchFamily="34" charset="0"/>
              <a:buNone/>
              <a:defRPr sz="2100" kern="1200">
                <a:solidFill>
                  <a:schemeClr val="accent1"/>
                </a:solidFill>
                <a:latin typeface="+mj-lt"/>
                <a:ea typeface="+mn-ea"/>
                <a:cs typeface="+mn-cs"/>
              </a:defRPr>
            </a:lvl1pPr>
            <a:lvl2pPr marL="288000" indent="-288000" algn="l" defTabSz="914400" rtl="0" eaLnBrk="1" latinLnBrk="0" hangingPunct="1">
              <a:spcBef>
                <a:spcPts val="0"/>
              </a:spcBef>
              <a:spcAft>
                <a:spcPts val="1600"/>
              </a:spcAft>
              <a:buFont typeface="Times New Roman" panose="02020603050405020304" pitchFamily="18" charset="0"/>
              <a:buChar char="—"/>
              <a:defRPr sz="1800" kern="1200">
                <a:solidFill>
                  <a:schemeClr val="accent1"/>
                </a:solidFill>
                <a:latin typeface="+mj-lt"/>
                <a:ea typeface="+mn-ea"/>
                <a:cs typeface="+mn-cs"/>
              </a:defRPr>
            </a:lvl2pPr>
            <a:lvl3pPr marL="0" indent="-288000" algn="l" defTabSz="914400" rtl="0" eaLnBrk="1" latinLnBrk="0" hangingPunct="1">
              <a:spcBef>
                <a:spcPts val="0"/>
              </a:spcBef>
              <a:spcAft>
                <a:spcPts val="900"/>
              </a:spcAft>
              <a:buFont typeface="Times New Roman" panose="02020603050405020304" pitchFamily="18" charset="0"/>
              <a:buChar char="—"/>
              <a:defRPr sz="1600" kern="1200">
                <a:solidFill>
                  <a:schemeClr val="accent1"/>
                </a:solidFill>
                <a:latin typeface="+mj-lt"/>
                <a:ea typeface="+mn-ea"/>
                <a:cs typeface="+mn-cs"/>
              </a:defRPr>
            </a:lvl3pPr>
            <a:lvl4pPr marL="576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4pPr>
            <a:lvl5pPr marL="864000" indent="-288000" algn="l" defTabSz="914400" rtl="0" eaLnBrk="1" latinLnBrk="0" hangingPunct="1">
              <a:spcBef>
                <a:spcPts val="0"/>
              </a:spcBef>
              <a:spcAft>
                <a:spcPts val="900"/>
              </a:spcAft>
              <a:buFont typeface="Times New Roman" panose="02020603050405020304" pitchFamily="18" charset="0"/>
              <a:buChar char="—"/>
              <a:defRPr sz="1400" kern="1200">
                <a:solidFill>
                  <a:schemeClr val="accent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dirty="0"/>
              <a:t>Thank you.</a:t>
            </a:r>
          </a:p>
          <a:p>
            <a:r>
              <a:rPr lang="en-GB" dirty="0"/>
              <a:t>Please feel free to get in touch.</a:t>
            </a:r>
          </a:p>
        </p:txBody>
      </p:sp>
      <p:sp>
        <p:nvSpPr>
          <p:cNvPr id="3" name="TextBox 2">
            <a:extLst>
              <a:ext uri="{FF2B5EF4-FFF2-40B4-BE49-F238E27FC236}">
                <a16:creationId xmlns:a16="http://schemas.microsoft.com/office/drawing/2014/main" id="{4337B8DF-D07A-88C0-DD3D-2EA7B3CD7969}"/>
              </a:ext>
            </a:extLst>
          </p:cNvPr>
          <p:cNvSpPr txBox="1"/>
          <p:nvPr/>
        </p:nvSpPr>
        <p:spPr>
          <a:xfrm>
            <a:off x="3883025" y="4965174"/>
            <a:ext cx="7723505" cy="1892826"/>
          </a:xfrm>
          <a:prstGeom prst="rect">
            <a:avLst/>
          </a:prstGeom>
          <a:noFill/>
        </p:spPr>
        <p:txBody>
          <a:bodyPr wrap="square" lIns="0">
            <a:spAutoFit/>
          </a:bodyPr>
          <a:lstStyle/>
          <a:p>
            <a:r>
              <a:rPr lang="en-GB" sz="1100" b="1" spc="-10" dirty="0">
                <a:solidFill>
                  <a:srgbClr val="003657"/>
                </a:solidFill>
                <a:latin typeface="Times New Roman"/>
                <a:cs typeface="Times New Roman"/>
              </a:rPr>
              <a:t>Disclaimer </a:t>
            </a:r>
            <a:br>
              <a:rPr lang="en-GB" sz="1100" b="1" spc="-10" dirty="0">
                <a:solidFill>
                  <a:srgbClr val="003657"/>
                </a:solidFill>
                <a:latin typeface="Times New Roman"/>
                <a:cs typeface="Times New Roman"/>
              </a:rPr>
            </a:br>
            <a:r>
              <a:rPr lang="LID4096" sz="1100" dirty="0">
                <a:solidFill>
                  <a:srgbClr val="003657"/>
                </a:solidFill>
                <a:latin typeface="Times New Roman"/>
                <a:cs typeface="Times New Roman"/>
              </a:rPr>
              <a:t>This </a:t>
            </a:r>
            <a:r>
              <a:rPr lang="en-GB" sz="1100" dirty="0">
                <a:solidFill>
                  <a:srgbClr val="003657"/>
                </a:solidFill>
                <a:latin typeface="Times New Roman"/>
                <a:cs typeface="Times New Roman"/>
              </a:rPr>
              <a:t>presentation</a:t>
            </a:r>
            <a:r>
              <a:rPr lang="LID4096" sz="1100" dirty="0">
                <a:solidFill>
                  <a:srgbClr val="003657"/>
                </a:solidFill>
                <a:latin typeface="Times New Roman"/>
                <a:cs typeface="Times New Roman"/>
              </a:rPr>
              <a:t> is for informational purposes only and does not form part of any offer, representation, or contract. While care has been taken to ensure accuracy, all images, specifications, and floorplans are indicative and subject to change. Computer-generated images (CGIs) are intended to convey the general look and feel of the development and may not represent exact final finishes or specifications. Interested parties should consult the sales representative and refer to official documentation including architectural drawings and specifications for precise information.</a:t>
            </a:r>
          </a:p>
          <a:p>
            <a:r>
              <a:rPr lang="LID4096" sz="1100" dirty="0">
                <a:solidFill>
                  <a:srgbClr val="003657"/>
                </a:solidFill>
                <a:latin typeface="Times New Roman"/>
                <a:cs typeface="Times New Roman"/>
              </a:rPr>
              <a:t>Any marketing materials, visual representations, or verbal statements provided prior to entering into a formal agreement are illustrative and non-binding. Final specifications and finishes shall be as described in the signed Contract of Sale and accompanying documentation. No reliance should be placed on any material not expressly included in the contractual agreement.</a:t>
            </a:r>
          </a:p>
          <a:p>
            <a:endParaRPr lang="LID4096" dirty="0"/>
          </a:p>
        </p:txBody>
      </p:sp>
    </p:spTree>
    <p:extLst>
      <p:ext uri="{BB962C8B-B14F-4D97-AF65-F5344CB8AC3E}">
        <p14:creationId xmlns:p14="http://schemas.microsoft.com/office/powerpoint/2010/main" val="25367926"/>
      </p:ext>
    </p:extLst>
  </p:cSld>
  <p:clrMapOvr>
    <a:masterClrMapping/>
  </p:clrMapOvr>
</p:sld>
</file>

<file path=ppt/theme/theme1.xml><?xml version="1.0" encoding="utf-8"?>
<a:theme xmlns:a="http://schemas.openxmlformats.org/drawingml/2006/main" name="1_Office Theme">
  <a:themeElements>
    <a:clrScheme name="Bear - Cybarco">
      <a:dk1>
        <a:sysClr val="windowText" lastClr="000000"/>
      </a:dk1>
      <a:lt1>
        <a:sysClr val="window" lastClr="FFFFFF"/>
      </a:lt1>
      <a:dk2>
        <a:srgbClr val="000000"/>
      </a:dk2>
      <a:lt2>
        <a:srgbClr val="FFFFFF"/>
      </a:lt2>
      <a:accent1>
        <a:srgbClr val="003659"/>
      </a:accent1>
      <a:accent2>
        <a:srgbClr val="809AAC"/>
      </a:accent2>
      <a:accent3>
        <a:srgbClr val="FFE873"/>
      </a:accent3>
      <a:accent4>
        <a:srgbClr val="003659"/>
      </a:accent4>
      <a:accent5>
        <a:srgbClr val="809AAC"/>
      </a:accent5>
      <a:accent6>
        <a:srgbClr val="FFE873"/>
      </a:accent6>
      <a:hlink>
        <a:srgbClr val="5F5F5F"/>
      </a:hlink>
      <a:folHlink>
        <a:srgbClr val="919191"/>
      </a:folHlink>
    </a:clrScheme>
    <a:fontScheme name="Times &amp; Verdana">
      <a:majorFont>
        <a:latin typeface="Times New Roman"/>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Cybarco_PPT template (shortlist)" id="{CD95EC6C-1D67-4CD4-ADF5-A58F96775787}" vid="{7AC5209A-C39F-4E81-8F81-6A18E7DBCE71}"/>
    </a:ext>
  </a:extLst>
</a:theme>
</file>

<file path=ppt/theme/theme2.xml><?xml version="1.0" encoding="utf-8"?>
<a:theme xmlns:a="http://schemas.openxmlformats.org/drawingml/2006/main" name="Office Theme">
  <a:themeElements>
    <a:clrScheme name="Bear - Cybarco">
      <a:dk1>
        <a:sysClr val="windowText" lastClr="000000"/>
      </a:dk1>
      <a:lt1>
        <a:sysClr val="window" lastClr="FFFFFF"/>
      </a:lt1>
      <a:dk2>
        <a:srgbClr val="000000"/>
      </a:dk2>
      <a:lt2>
        <a:srgbClr val="FFFFFF"/>
      </a:lt2>
      <a:accent1>
        <a:srgbClr val="003659"/>
      </a:accent1>
      <a:accent2>
        <a:srgbClr val="809AAC"/>
      </a:accent2>
      <a:accent3>
        <a:srgbClr val="FFE873"/>
      </a:accent3>
      <a:accent4>
        <a:srgbClr val="003659"/>
      </a:accent4>
      <a:accent5>
        <a:srgbClr val="809AAC"/>
      </a:accent5>
      <a:accent6>
        <a:srgbClr val="FFE873"/>
      </a:accent6>
      <a:hlink>
        <a:srgbClr val="5F5F5F"/>
      </a:hlink>
      <a:folHlink>
        <a:srgbClr val="919191"/>
      </a:folHlink>
    </a:clrScheme>
    <a:fontScheme name="Times &amp; Verdana">
      <a:majorFont>
        <a:latin typeface="Times New Roman"/>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Cybarco_PPT template (shortlist)" id="{CD95EC6C-1D67-4CD4-ADF5-A58F96775787}" vid="{7AC5209A-C39F-4E81-8F81-6A18E7DBCE7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6253</TotalTime>
  <Words>961</Words>
  <Application>Microsoft Office PowerPoint</Application>
  <PresentationFormat>Widescreen</PresentationFormat>
  <Paragraphs>368</Paragraphs>
  <Slides>15</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SimSun</vt:lpstr>
      <vt:lpstr>Arial</vt:lpstr>
      <vt:lpstr>Calibri</vt:lpstr>
      <vt:lpstr>Times New Roman</vt:lpstr>
      <vt:lpstr>Verdana</vt:lpstr>
      <vt:lpstr>Wingdings</vt:lpstr>
      <vt:lpstr>1_Office Theme</vt:lpstr>
      <vt:lpstr>Office Theme</vt:lpstr>
      <vt:lpstr>Thalassa residences 2</vt:lpstr>
      <vt:lpstr>PowerPoint Presentation</vt:lpstr>
      <vt:lpstr>Thalassa Residences 2</vt:lpstr>
      <vt:lpstr>THE location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SPECIFICATIONS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  with cybarco</dc:title>
  <dc:creator>Katerina Talantini</dc:creator>
  <cp:lastModifiedBy>Alexia Polyviou</cp:lastModifiedBy>
  <cp:revision>152</cp:revision>
  <cp:lastPrinted>2022-09-01T09:59:46Z</cp:lastPrinted>
  <dcterms:created xsi:type="dcterms:W3CDTF">2020-09-30T07:43:01Z</dcterms:created>
  <dcterms:modified xsi:type="dcterms:W3CDTF">2026-09-28T06:07:59Z</dcterms:modified>
</cp:coreProperties>
</file>